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3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8288000" cy="10287000"/>
  <p:notesSz cx="18288000" cy="10287000"/>
  <p:embeddedFontLst>
    <p:embeddedFont>
      <p:font typeface="Arial Black" panose="020B0A04020102020204" pitchFamily="34" charset="0"/>
      <p:regular r:id="rId24"/>
      <p:bold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omic Sans MS" panose="030F0702030302020204" pitchFamily="66" charset="0"/>
      <p:regular r:id="rId30"/>
      <p:bold r:id="rId31"/>
      <p:italic r:id="rId32"/>
      <p:boldItalic r:id="rId33"/>
    </p:embeddedFont>
    <p:embeddedFont>
      <p:font typeface="Tahoma" panose="020B0604030504040204" pitchFamily="34" charset="0"/>
      <p:regular r:id="rId34"/>
      <p:bold r:id="rId35"/>
    </p:embeddedFont>
    <p:embeddedFont>
      <p:font typeface="Trebuchet MS" panose="020B0603020202020204" pitchFamily="34" charset="0"/>
      <p:regular r:id="rId36"/>
      <p:bold r:id="rId37"/>
      <p:italic r:id="rId38"/>
      <p:boldItalic r:id="rId39"/>
    </p:embeddedFont>
    <p:embeddedFont>
      <p:font typeface="Verdana" panose="020B0604030504040204" pitchFamily="34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48" d="100"/>
          <a:sy n="48" d="100"/>
        </p:scale>
        <p:origin x="24" y="2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048600" y="771525"/>
            <a:ext cx="12192600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0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1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2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13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f8aad650ba_1_16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gf8aad650ba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48600" y="771525"/>
            <a:ext cx="12192600" cy="3857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f8aad650ba_1_34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gf8aad650ba_1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4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5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16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17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48600" y="771525"/>
            <a:ext cx="12192600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8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19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4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5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6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7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6" name="Google Shape;16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9588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8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48600" y="771525"/>
            <a:ext cx="12192600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9:notes"/>
          <p:cNvSpPr txBox="1">
            <a:spLocks noGrp="1"/>
          </p:cNvSpPr>
          <p:nvPr>
            <p:ph type="body" idx="1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48600" y="771525"/>
            <a:ext cx="12192600" cy="3857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title"/>
          </p:nvPr>
        </p:nvSpPr>
        <p:spPr>
          <a:xfrm>
            <a:off x="1630807" y="467614"/>
            <a:ext cx="15026384" cy="2952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i="0">
                <a:solidFill>
                  <a:srgbClr val="5F497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body" idx="1"/>
          </p:nvPr>
        </p:nvSpPr>
        <p:spPr>
          <a:xfrm>
            <a:off x="656336" y="2409189"/>
            <a:ext cx="16975327" cy="4463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 sz="18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3"/>
          <p:cNvSpPr/>
          <p:nvPr/>
        </p:nvSpPr>
        <p:spPr>
          <a:xfrm>
            <a:off x="305561" y="3565397"/>
            <a:ext cx="5615940" cy="1760220"/>
          </a:xfrm>
          <a:custGeom>
            <a:avLst/>
            <a:gdLst/>
            <a:ahLst/>
            <a:cxnLst/>
            <a:rect l="l" t="t" r="r" b="b"/>
            <a:pathLst>
              <a:path w="5615940" h="1760220" extrusionOk="0">
                <a:moveTo>
                  <a:pt x="5322570" y="0"/>
                </a:moveTo>
                <a:lnTo>
                  <a:pt x="293370" y="0"/>
                </a:lnTo>
                <a:lnTo>
                  <a:pt x="245783" y="3838"/>
                </a:lnTo>
                <a:lnTo>
                  <a:pt x="200641" y="14953"/>
                </a:lnTo>
                <a:lnTo>
                  <a:pt x="158548" y="32740"/>
                </a:lnTo>
                <a:lnTo>
                  <a:pt x="120108" y="56595"/>
                </a:lnTo>
                <a:lnTo>
                  <a:pt x="85925" y="85915"/>
                </a:lnTo>
                <a:lnTo>
                  <a:pt x="56602" y="120097"/>
                </a:lnTo>
                <a:lnTo>
                  <a:pt x="32744" y="158537"/>
                </a:lnTo>
                <a:lnTo>
                  <a:pt x="14955" y="200631"/>
                </a:lnTo>
                <a:lnTo>
                  <a:pt x="3839" y="245777"/>
                </a:lnTo>
                <a:lnTo>
                  <a:pt x="0" y="293369"/>
                </a:lnTo>
                <a:lnTo>
                  <a:pt x="0" y="1466850"/>
                </a:lnTo>
                <a:lnTo>
                  <a:pt x="3839" y="1514442"/>
                </a:lnTo>
                <a:lnTo>
                  <a:pt x="14955" y="1559588"/>
                </a:lnTo>
                <a:lnTo>
                  <a:pt x="32744" y="1601682"/>
                </a:lnTo>
                <a:lnTo>
                  <a:pt x="56602" y="1640122"/>
                </a:lnTo>
                <a:lnTo>
                  <a:pt x="85925" y="1674304"/>
                </a:lnTo>
                <a:lnTo>
                  <a:pt x="120108" y="1703624"/>
                </a:lnTo>
                <a:lnTo>
                  <a:pt x="158548" y="1727479"/>
                </a:lnTo>
                <a:lnTo>
                  <a:pt x="200641" y="1745266"/>
                </a:lnTo>
                <a:lnTo>
                  <a:pt x="245783" y="1756381"/>
                </a:lnTo>
                <a:lnTo>
                  <a:pt x="293370" y="1760219"/>
                </a:lnTo>
                <a:lnTo>
                  <a:pt x="5322570" y="1760219"/>
                </a:lnTo>
                <a:lnTo>
                  <a:pt x="5370162" y="1756381"/>
                </a:lnTo>
                <a:lnTo>
                  <a:pt x="5415308" y="1745266"/>
                </a:lnTo>
                <a:lnTo>
                  <a:pt x="5457402" y="1727479"/>
                </a:lnTo>
                <a:lnTo>
                  <a:pt x="5495842" y="1703624"/>
                </a:lnTo>
                <a:lnTo>
                  <a:pt x="5530024" y="1674304"/>
                </a:lnTo>
                <a:lnTo>
                  <a:pt x="5559344" y="1640122"/>
                </a:lnTo>
                <a:lnTo>
                  <a:pt x="5583199" y="1601682"/>
                </a:lnTo>
                <a:lnTo>
                  <a:pt x="5600986" y="1559588"/>
                </a:lnTo>
                <a:lnTo>
                  <a:pt x="5612101" y="1514442"/>
                </a:lnTo>
                <a:lnTo>
                  <a:pt x="5615940" y="1466850"/>
                </a:lnTo>
                <a:lnTo>
                  <a:pt x="5615940" y="293369"/>
                </a:lnTo>
                <a:lnTo>
                  <a:pt x="5612101" y="245777"/>
                </a:lnTo>
                <a:lnTo>
                  <a:pt x="5600986" y="200631"/>
                </a:lnTo>
                <a:lnTo>
                  <a:pt x="5583199" y="158537"/>
                </a:lnTo>
                <a:lnTo>
                  <a:pt x="5559344" y="120097"/>
                </a:lnTo>
                <a:lnTo>
                  <a:pt x="5530024" y="85915"/>
                </a:lnTo>
                <a:lnTo>
                  <a:pt x="5495842" y="56595"/>
                </a:lnTo>
                <a:lnTo>
                  <a:pt x="5457402" y="32740"/>
                </a:lnTo>
                <a:lnTo>
                  <a:pt x="5415308" y="14953"/>
                </a:lnTo>
                <a:lnTo>
                  <a:pt x="5370162" y="3838"/>
                </a:lnTo>
                <a:lnTo>
                  <a:pt x="5322570" y="0"/>
                </a:lnTo>
                <a:close/>
              </a:path>
            </a:pathLst>
          </a:custGeom>
          <a:solidFill>
            <a:srgbClr val="F79546">
              <a:alpha val="89803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3"/>
          <p:cNvSpPr/>
          <p:nvPr/>
        </p:nvSpPr>
        <p:spPr>
          <a:xfrm>
            <a:off x="305561" y="3565397"/>
            <a:ext cx="5615940" cy="1760220"/>
          </a:xfrm>
          <a:custGeom>
            <a:avLst/>
            <a:gdLst/>
            <a:ahLst/>
            <a:cxnLst/>
            <a:rect l="l" t="t" r="r" b="b"/>
            <a:pathLst>
              <a:path w="5615940" h="1760220" extrusionOk="0">
                <a:moveTo>
                  <a:pt x="0" y="293369"/>
                </a:moveTo>
                <a:lnTo>
                  <a:pt x="3839" y="245777"/>
                </a:lnTo>
                <a:lnTo>
                  <a:pt x="14955" y="200631"/>
                </a:lnTo>
                <a:lnTo>
                  <a:pt x="32744" y="158537"/>
                </a:lnTo>
                <a:lnTo>
                  <a:pt x="56602" y="120097"/>
                </a:lnTo>
                <a:lnTo>
                  <a:pt x="85925" y="85915"/>
                </a:lnTo>
                <a:lnTo>
                  <a:pt x="120108" y="56595"/>
                </a:lnTo>
                <a:lnTo>
                  <a:pt x="158548" y="32740"/>
                </a:lnTo>
                <a:lnTo>
                  <a:pt x="200641" y="14953"/>
                </a:lnTo>
                <a:lnTo>
                  <a:pt x="245783" y="3838"/>
                </a:lnTo>
                <a:lnTo>
                  <a:pt x="293370" y="0"/>
                </a:lnTo>
                <a:lnTo>
                  <a:pt x="5322570" y="0"/>
                </a:lnTo>
                <a:lnTo>
                  <a:pt x="5370162" y="3838"/>
                </a:lnTo>
                <a:lnTo>
                  <a:pt x="5415308" y="14953"/>
                </a:lnTo>
                <a:lnTo>
                  <a:pt x="5457402" y="32740"/>
                </a:lnTo>
                <a:lnTo>
                  <a:pt x="5495842" y="56595"/>
                </a:lnTo>
                <a:lnTo>
                  <a:pt x="5530024" y="85915"/>
                </a:lnTo>
                <a:lnTo>
                  <a:pt x="5559344" y="120097"/>
                </a:lnTo>
                <a:lnTo>
                  <a:pt x="5583199" y="158537"/>
                </a:lnTo>
                <a:lnTo>
                  <a:pt x="5600986" y="200631"/>
                </a:lnTo>
                <a:lnTo>
                  <a:pt x="5612101" y="245777"/>
                </a:lnTo>
                <a:lnTo>
                  <a:pt x="5615940" y="293369"/>
                </a:lnTo>
                <a:lnTo>
                  <a:pt x="5615940" y="1466850"/>
                </a:lnTo>
                <a:lnTo>
                  <a:pt x="5612101" y="1514442"/>
                </a:lnTo>
                <a:lnTo>
                  <a:pt x="5600986" y="1559588"/>
                </a:lnTo>
                <a:lnTo>
                  <a:pt x="5583199" y="1601682"/>
                </a:lnTo>
                <a:lnTo>
                  <a:pt x="5559344" y="1640122"/>
                </a:lnTo>
                <a:lnTo>
                  <a:pt x="5530024" y="1674304"/>
                </a:lnTo>
                <a:lnTo>
                  <a:pt x="5495842" y="1703624"/>
                </a:lnTo>
                <a:lnTo>
                  <a:pt x="5457402" y="1727479"/>
                </a:lnTo>
                <a:lnTo>
                  <a:pt x="5415308" y="1745266"/>
                </a:lnTo>
                <a:lnTo>
                  <a:pt x="5370162" y="1756381"/>
                </a:lnTo>
                <a:lnTo>
                  <a:pt x="5322570" y="1760219"/>
                </a:lnTo>
                <a:lnTo>
                  <a:pt x="293370" y="1760219"/>
                </a:lnTo>
                <a:lnTo>
                  <a:pt x="245783" y="1756381"/>
                </a:lnTo>
                <a:lnTo>
                  <a:pt x="200641" y="1745266"/>
                </a:lnTo>
                <a:lnTo>
                  <a:pt x="158548" y="1727479"/>
                </a:lnTo>
                <a:lnTo>
                  <a:pt x="120108" y="1703624"/>
                </a:lnTo>
                <a:lnTo>
                  <a:pt x="85925" y="1674304"/>
                </a:lnTo>
                <a:lnTo>
                  <a:pt x="56602" y="1640122"/>
                </a:lnTo>
                <a:lnTo>
                  <a:pt x="32744" y="1601682"/>
                </a:lnTo>
                <a:lnTo>
                  <a:pt x="14955" y="1559588"/>
                </a:lnTo>
                <a:lnTo>
                  <a:pt x="3839" y="1514442"/>
                </a:lnTo>
                <a:lnTo>
                  <a:pt x="0" y="1466850"/>
                </a:lnTo>
                <a:lnTo>
                  <a:pt x="0" y="293369"/>
                </a:lnTo>
                <a:close/>
              </a:path>
            </a:pathLst>
          </a:custGeom>
          <a:noFill/>
          <a:ln w="259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1630807" y="467614"/>
            <a:ext cx="15026384" cy="2952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i="0">
                <a:solidFill>
                  <a:srgbClr val="5F497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body" idx="1"/>
          </p:nvPr>
        </p:nvSpPr>
        <p:spPr>
          <a:xfrm>
            <a:off x="470408" y="3692778"/>
            <a:ext cx="5184140" cy="5928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2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ftr" idx="11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dt" idx="10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sldNum" idx="12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1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ftr" idx="11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dt" idx="10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ldNum" idx="12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1630807" y="467614"/>
            <a:ext cx="15026384" cy="2952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i="0">
                <a:solidFill>
                  <a:srgbClr val="5F497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ftr" idx="11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dt" idx="10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sldNum" idx="12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630807" y="467614"/>
            <a:ext cx="15026384" cy="2952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i="0" u="none" strike="noStrike" cap="none">
                <a:solidFill>
                  <a:srgbClr val="5F497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56336" y="2409189"/>
            <a:ext cx="16975327" cy="4463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jpg"/><Relationship Id="rId18" Type="http://schemas.openxmlformats.org/officeDocument/2006/relationships/image" Target="../media/image60.png"/><Relationship Id="rId26" Type="http://schemas.openxmlformats.org/officeDocument/2006/relationships/image" Target="../media/image67.png"/><Relationship Id="rId3" Type="http://schemas.openxmlformats.org/officeDocument/2006/relationships/image" Target="../media/image45.png"/><Relationship Id="rId21" Type="http://schemas.openxmlformats.org/officeDocument/2006/relationships/image" Target="../media/image63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5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8.png"/><Relationship Id="rId20" Type="http://schemas.openxmlformats.org/officeDocument/2006/relationships/image" Target="../media/image62.png"/><Relationship Id="rId29" Type="http://schemas.openxmlformats.org/officeDocument/2006/relationships/image" Target="../media/image7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24" Type="http://schemas.openxmlformats.org/officeDocument/2006/relationships/image" Target="../media/image66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23" Type="http://schemas.openxmlformats.org/officeDocument/2006/relationships/image" Target="../media/image65.png"/><Relationship Id="rId28" Type="http://schemas.openxmlformats.org/officeDocument/2006/relationships/image" Target="../media/image69.jpg"/><Relationship Id="rId10" Type="http://schemas.openxmlformats.org/officeDocument/2006/relationships/image" Target="../media/image52.png"/><Relationship Id="rId19" Type="http://schemas.openxmlformats.org/officeDocument/2006/relationships/image" Target="../media/image61.png"/><Relationship Id="rId4" Type="http://schemas.openxmlformats.org/officeDocument/2006/relationships/image" Target="../media/image46.jpg"/><Relationship Id="rId9" Type="http://schemas.openxmlformats.org/officeDocument/2006/relationships/image" Target="../media/image51.png"/><Relationship Id="rId14" Type="http://schemas.openxmlformats.org/officeDocument/2006/relationships/image" Target="../media/image56.png"/><Relationship Id="rId22" Type="http://schemas.openxmlformats.org/officeDocument/2006/relationships/image" Target="../media/image64.jpg"/><Relationship Id="rId27" Type="http://schemas.openxmlformats.org/officeDocument/2006/relationships/image" Target="../media/image68.png"/><Relationship Id="rId30" Type="http://schemas.openxmlformats.org/officeDocument/2006/relationships/image" Target="../media/image7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3" Type="http://schemas.openxmlformats.org/officeDocument/2006/relationships/image" Target="../media/image45.png"/><Relationship Id="rId7" Type="http://schemas.openxmlformats.org/officeDocument/2006/relationships/image" Target="../media/image75.jpg"/><Relationship Id="rId12" Type="http://schemas.openxmlformats.org/officeDocument/2006/relationships/image" Target="../media/image80.jpg"/><Relationship Id="rId17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8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jpg"/><Relationship Id="rId11" Type="http://schemas.openxmlformats.org/officeDocument/2006/relationships/image" Target="../media/image79.jpg"/><Relationship Id="rId5" Type="http://schemas.openxmlformats.org/officeDocument/2006/relationships/image" Target="../media/image73.jpg"/><Relationship Id="rId15" Type="http://schemas.openxmlformats.org/officeDocument/2006/relationships/image" Target="../media/image8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Relationship Id="rId14" Type="http://schemas.openxmlformats.org/officeDocument/2006/relationships/image" Target="../media/image8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g"/><Relationship Id="rId13" Type="http://schemas.openxmlformats.org/officeDocument/2006/relationships/image" Target="../media/image98.png"/><Relationship Id="rId3" Type="http://schemas.openxmlformats.org/officeDocument/2006/relationships/image" Target="../media/image85.png"/><Relationship Id="rId7" Type="http://schemas.openxmlformats.org/officeDocument/2006/relationships/image" Target="../media/image93.jpg"/><Relationship Id="rId12" Type="http://schemas.openxmlformats.org/officeDocument/2006/relationships/image" Target="../media/image9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11" Type="http://schemas.openxmlformats.org/officeDocument/2006/relationships/image" Target="../media/image96.jpeg"/><Relationship Id="rId5" Type="http://schemas.openxmlformats.org/officeDocument/2006/relationships/image" Target="../media/image91.png"/><Relationship Id="rId10" Type="http://schemas.openxmlformats.org/officeDocument/2006/relationships/image" Target="../media/image10.jpg"/><Relationship Id="rId4" Type="http://schemas.openxmlformats.org/officeDocument/2006/relationships/image" Target="../media/image90.jpg"/><Relationship Id="rId9" Type="http://schemas.openxmlformats.org/officeDocument/2006/relationships/image" Target="../media/image9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100.jpg"/><Relationship Id="rId4" Type="http://schemas.openxmlformats.org/officeDocument/2006/relationships/image" Target="../media/image9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101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g"/><Relationship Id="rId13" Type="http://schemas.openxmlformats.org/officeDocument/2006/relationships/image" Target="../media/image112.jp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12" Type="http://schemas.openxmlformats.org/officeDocument/2006/relationships/image" Target="../media/image1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5.png"/><Relationship Id="rId11" Type="http://schemas.openxmlformats.org/officeDocument/2006/relationships/image" Target="../media/image110.png"/><Relationship Id="rId5" Type="http://schemas.openxmlformats.org/officeDocument/2006/relationships/image" Target="../media/image104.png"/><Relationship Id="rId15" Type="http://schemas.openxmlformats.org/officeDocument/2006/relationships/image" Target="../media/image10.jpg"/><Relationship Id="rId10" Type="http://schemas.openxmlformats.org/officeDocument/2006/relationships/image" Target="../media/image109.png"/><Relationship Id="rId4" Type="http://schemas.openxmlformats.org/officeDocument/2006/relationships/image" Target="../media/image103.jpg"/><Relationship Id="rId9" Type="http://schemas.openxmlformats.org/officeDocument/2006/relationships/image" Target="../media/image108.jpg"/><Relationship Id="rId14" Type="http://schemas.openxmlformats.org/officeDocument/2006/relationships/image" Target="../media/image113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g"/><Relationship Id="rId13" Type="http://schemas.openxmlformats.org/officeDocument/2006/relationships/image" Target="../media/image123.png"/><Relationship Id="rId3" Type="http://schemas.openxmlformats.org/officeDocument/2006/relationships/image" Target="../media/image114.png"/><Relationship Id="rId7" Type="http://schemas.openxmlformats.org/officeDocument/2006/relationships/image" Target="../media/image118.jpg"/><Relationship Id="rId12" Type="http://schemas.openxmlformats.org/officeDocument/2006/relationships/image" Target="../media/image10.jpg"/><Relationship Id="rId17" Type="http://schemas.openxmlformats.org/officeDocument/2006/relationships/image" Target="../media/image127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7.jpg"/><Relationship Id="rId11" Type="http://schemas.openxmlformats.org/officeDocument/2006/relationships/image" Target="../media/image122.jpg"/><Relationship Id="rId5" Type="http://schemas.openxmlformats.org/officeDocument/2006/relationships/image" Target="../media/image116.jpg"/><Relationship Id="rId15" Type="http://schemas.openxmlformats.org/officeDocument/2006/relationships/image" Target="../media/image125.emf"/><Relationship Id="rId10" Type="http://schemas.openxmlformats.org/officeDocument/2006/relationships/image" Target="../media/image121.jpg"/><Relationship Id="rId4" Type="http://schemas.openxmlformats.org/officeDocument/2006/relationships/image" Target="../media/image115.jpg"/><Relationship Id="rId9" Type="http://schemas.openxmlformats.org/officeDocument/2006/relationships/image" Target="../media/image120.jpg"/><Relationship Id="rId14" Type="http://schemas.openxmlformats.org/officeDocument/2006/relationships/image" Target="../media/image1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Relationship Id="rId9" Type="http://schemas.openxmlformats.org/officeDocument/2006/relationships/image" Target="../media/image10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128.png"/><Relationship Id="rId7" Type="http://schemas.openxmlformats.org/officeDocument/2006/relationships/image" Target="../media/image1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9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Relationship Id="rId9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13" Type="http://schemas.openxmlformats.org/officeDocument/2006/relationships/image" Target="../media/image147.png"/><Relationship Id="rId3" Type="http://schemas.openxmlformats.org/officeDocument/2006/relationships/image" Target="../media/image128.png"/><Relationship Id="rId7" Type="http://schemas.openxmlformats.org/officeDocument/2006/relationships/image" Target="../media/image141.jpg"/><Relationship Id="rId12" Type="http://schemas.openxmlformats.org/officeDocument/2006/relationships/image" Target="../media/image146.png"/><Relationship Id="rId17" Type="http://schemas.openxmlformats.org/officeDocument/2006/relationships/image" Target="../media/image10.jp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8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0.png"/><Relationship Id="rId11" Type="http://schemas.openxmlformats.org/officeDocument/2006/relationships/image" Target="../media/image145.jpg"/><Relationship Id="rId5" Type="http://schemas.openxmlformats.org/officeDocument/2006/relationships/image" Target="../media/image139.png"/><Relationship Id="rId15" Type="http://schemas.openxmlformats.org/officeDocument/2006/relationships/image" Target="../media/image149.jpg"/><Relationship Id="rId10" Type="http://schemas.openxmlformats.org/officeDocument/2006/relationships/image" Target="../media/image144.png"/><Relationship Id="rId4" Type="http://schemas.openxmlformats.org/officeDocument/2006/relationships/image" Target="../media/image138.png"/><Relationship Id="rId9" Type="http://schemas.openxmlformats.org/officeDocument/2006/relationships/image" Target="../media/image143.png"/><Relationship Id="rId14" Type="http://schemas.openxmlformats.org/officeDocument/2006/relationships/image" Target="../media/image14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13" Type="http://schemas.openxmlformats.org/officeDocument/2006/relationships/image" Target="../media/image157.png"/><Relationship Id="rId18" Type="http://schemas.openxmlformats.org/officeDocument/2006/relationships/hyperlink" Target="https://www.youtube.com/channel/UCKFopGpdJTorI-nsrbAwuUQ" TargetMode="External"/><Relationship Id="rId3" Type="http://schemas.openxmlformats.org/officeDocument/2006/relationships/image" Target="../media/image150.png"/><Relationship Id="rId7" Type="http://schemas.openxmlformats.org/officeDocument/2006/relationships/hyperlink" Target="http://www.icpraia.edu.it/" TargetMode="External"/><Relationship Id="rId12" Type="http://schemas.openxmlformats.org/officeDocument/2006/relationships/image" Target="../media/image156.png"/><Relationship Id="rId17" Type="http://schemas.openxmlformats.org/officeDocument/2006/relationships/image" Target="../media/image159.jpeg"/><Relationship Id="rId2" Type="http://schemas.openxmlformats.org/officeDocument/2006/relationships/notesSlide" Target="../notesSlides/notesSlide21.xml"/><Relationship Id="rId16" Type="http://schemas.openxmlformats.org/officeDocument/2006/relationships/hyperlink" Target="https://www.instagram.com/icpraia/?igshid=1hap2jcj605s" TargetMode="External"/><Relationship Id="rId20" Type="http://schemas.openxmlformats.org/officeDocument/2006/relationships/image" Target="../media/image160.jpe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csic8au004@pec.istruzione.it" TargetMode="External"/><Relationship Id="rId11" Type="http://schemas.openxmlformats.org/officeDocument/2006/relationships/image" Target="../media/image155.png"/><Relationship Id="rId5" Type="http://schemas.openxmlformats.org/officeDocument/2006/relationships/hyperlink" Target="mailto:csic8au004@istruzione.it" TargetMode="External"/><Relationship Id="rId15" Type="http://schemas.openxmlformats.org/officeDocument/2006/relationships/image" Target="../media/image158.jpeg"/><Relationship Id="rId10" Type="http://schemas.openxmlformats.org/officeDocument/2006/relationships/image" Target="../media/image154.png"/><Relationship Id="rId19" Type="http://schemas.openxmlformats.org/officeDocument/2006/relationships/image" Target="../media/image44.png"/><Relationship Id="rId4" Type="http://schemas.openxmlformats.org/officeDocument/2006/relationships/image" Target="../media/image151.png"/><Relationship Id="rId9" Type="http://schemas.openxmlformats.org/officeDocument/2006/relationships/image" Target="../media/image153.png"/><Relationship Id="rId1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10.jp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18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11" Type="http://schemas.openxmlformats.org/officeDocument/2006/relationships/image" Target="../media/image32.jp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17375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7"/>
          <p:cNvSpPr/>
          <p:nvPr/>
        </p:nvSpPr>
        <p:spPr>
          <a:xfrm>
            <a:off x="15374113" y="7049461"/>
            <a:ext cx="2914015" cy="3237865"/>
          </a:xfrm>
          <a:custGeom>
            <a:avLst/>
            <a:gdLst/>
            <a:ahLst/>
            <a:cxnLst/>
            <a:rect l="l" t="t" r="r" b="b"/>
            <a:pathLst>
              <a:path w="2914015" h="3237865" extrusionOk="0">
                <a:moveTo>
                  <a:pt x="2913887" y="0"/>
                </a:moveTo>
                <a:lnTo>
                  <a:pt x="2859047" y="6138"/>
                </a:lnTo>
                <a:lnTo>
                  <a:pt x="2812206" y="12168"/>
                </a:lnTo>
                <a:lnTo>
                  <a:pt x="2765576" y="18858"/>
                </a:lnTo>
                <a:lnTo>
                  <a:pt x="2719162" y="26205"/>
                </a:lnTo>
                <a:lnTo>
                  <a:pt x="2672969" y="34203"/>
                </a:lnTo>
                <a:lnTo>
                  <a:pt x="2627002" y="42847"/>
                </a:lnTo>
                <a:lnTo>
                  <a:pt x="2581264" y="52132"/>
                </a:lnTo>
                <a:lnTo>
                  <a:pt x="2535762" y="62054"/>
                </a:lnTo>
                <a:lnTo>
                  <a:pt x="2490500" y="72608"/>
                </a:lnTo>
                <a:lnTo>
                  <a:pt x="2445483" y="83788"/>
                </a:lnTo>
                <a:lnTo>
                  <a:pt x="2400716" y="95590"/>
                </a:lnTo>
                <a:lnTo>
                  <a:pt x="2356203" y="108009"/>
                </a:lnTo>
                <a:lnTo>
                  <a:pt x="2311950" y="121041"/>
                </a:lnTo>
                <a:lnTo>
                  <a:pt x="2267961" y="134679"/>
                </a:lnTo>
                <a:lnTo>
                  <a:pt x="2224241" y="148920"/>
                </a:lnTo>
                <a:lnTo>
                  <a:pt x="2180795" y="163759"/>
                </a:lnTo>
                <a:lnTo>
                  <a:pt x="2137628" y="179190"/>
                </a:lnTo>
                <a:lnTo>
                  <a:pt x="2094745" y="195209"/>
                </a:lnTo>
                <a:lnTo>
                  <a:pt x="2052150" y="211811"/>
                </a:lnTo>
                <a:lnTo>
                  <a:pt x="2009849" y="228991"/>
                </a:lnTo>
                <a:lnTo>
                  <a:pt x="1967846" y="246745"/>
                </a:lnTo>
                <a:lnTo>
                  <a:pt x="1926146" y="265066"/>
                </a:lnTo>
                <a:lnTo>
                  <a:pt x="1884753" y="283951"/>
                </a:lnTo>
                <a:lnTo>
                  <a:pt x="1843674" y="303395"/>
                </a:lnTo>
                <a:lnTo>
                  <a:pt x="1802912" y="323393"/>
                </a:lnTo>
                <a:lnTo>
                  <a:pt x="1762473" y="343939"/>
                </a:lnTo>
                <a:lnTo>
                  <a:pt x="1722361" y="365029"/>
                </a:lnTo>
                <a:lnTo>
                  <a:pt x="1682581" y="386659"/>
                </a:lnTo>
                <a:lnTo>
                  <a:pt x="1643139" y="408822"/>
                </a:lnTo>
                <a:lnTo>
                  <a:pt x="1604038" y="431515"/>
                </a:lnTo>
                <a:lnTo>
                  <a:pt x="1565284" y="454733"/>
                </a:lnTo>
                <a:lnTo>
                  <a:pt x="1526881" y="478470"/>
                </a:lnTo>
                <a:lnTo>
                  <a:pt x="1488835" y="502722"/>
                </a:lnTo>
                <a:lnTo>
                  <a:pt x="1451150" y="527484"/>
                </a:lnTo>
                <a:lnTo>
                  <a:pt x="1413831" y="552751"/>
                </a:lnTo>
                <a:lnTo>
                  <a:pt x="1376883" y="578518"/>
                </a:lnTo>
                <a:lnTo>
                  <a:pt x="1340311" y="604780"/>
                </a:lnTo>
                <a:lnTo>
                  <a:pt x="1304119" y="631533"/>
                </a:lnTo>
                <a:lnTo>
                  <a:pt x="1268313" y="658771"/>
                </a:lnTo>
                <a:lnTo>
                  <a:pt x="1232897" y="686490"/>
                </a:lnTo>
                <a:lnTo>
                  <a:pt x="1197877" y="714685"/>
                </a:lnTo>
                <a:lnTo>
                  <a:pt x="1163256" y="743351"/>
                </a:lnTo>
                <a:lnTo>
                  <a:pt x="1129041" y="772483"/>
                </a:lnTo>
                <a:lnTo>
                  <a:pt x="1095235" y="802076"/>
                </a:lnTo>
                <a:lnTo>
                  <a:pt x="1061843" y="832126"/>
                </a:lnTo>
                <a:lnTo>
                  <a:pt x="1028872" y="862627"/>
                </a:lnTo>
                <a:lnTo>
                  <a:pt x="996324" y="893574"/>
                </a:lnTo>
                <a:lnTo>
                  <a:pt x="964205" y="924963"/>
                </a:lnTo>
                <a:lnTo>
                  <a:pt x="932521" y="956790"/>
                </a:lnTo>
                <a:lnTo>
                  <a:pt x="901275" y="989048"/>
                </a:lnTo>
                <a:lnTo>
                  <a:pt x="870473" y="1021733"/>
                </a:lnTo>
                <a:lnTo>
                  <a:pt x="840119" y="1054841"/>
                </a:lnTo>
                <a:lnTo>
                  <a:pt x="810219" y="1088366"/>
                </a:lnTo>
                <a:lnTo>
                  <a:pt x="780777" y="1122303"/>
                </a:lnTo>
                <a:lnTo>
                  <a:pt x="751798" y="1156648"/>
                </a:lnTo>
                <a:lnTo>
                  <a:pt x="723287" y="1191396"/>
                </a:lnTo>
                <a:lnTo>
                  <a:pt x="695248" y="1226542"/>
                </a:lnTo>
                <a:lnTo>
                  <a:pt x="667687" y="1262081"/>
                </a:lnTo>
                <a:lnTo>
                  <a:pt x="640609" y="1298008"/>
                </a:lnTo>
                <a:lnTo>
                  <a:pt x="614018" y="1334318"/>
                </a:lnTo>
                <a:lnTo>
                  <a:pt x="587919" y="1371007"/>
                </a:lnTo>
                <a:lnTo>
                  <a:pt x="562317" y="1408069"/>
                </a:lnTo>
                <a:lnTo>
                  <a:pt x="537217" y="1445500"/>
                </a:lnTo>
                <a:lnTo>
                  <a:pt x="512623" y="1483295"/>
                </a:lnTo>
                <a:lnTo>
                  <a:pt x="488541" y="1521449"/>
                </a:lnTo>
                <a:lnTo>
                  <a:pt x="464976" y="1559957"/>
                </a:lnTo>
                <a:lnTo>
                  <a:pt x="441931" y="1598814"/>
                </a:lnTo>
                <a:lnTo>
                  <a:pt x="419413" y="1638016"/>
                </a:lnTo>
                <a:lnTo>
                  <a:pt x="397425" y="1677557"/>
                </a:lnTo>
                <a:lnTo>
                  <a:pt x="375974" y="1717432"/>
                </a:lnTo>
                <a:lnTo>
                  <a:pt x="355063" y="1757638"/>
                </a:lnTo>
                <a:lnTo>
                  <a:pt x="334697" y="1798168"/>
                </a:lnTo>
                <a:lnTo>
                  <a:pt x="314882" y="1839018"/>
                </a:lnTo>
                <a:lnTo>
                  <a:pt x="295621" y="1880184"/>
                </a:lnTo>
                <a:lnTo>
                  <a:pt x="276921" y="1921659"/>
                </a:lnTo>
                <a:lnTo>
                  <a:pt x="258786" y="1963441"/>
                </a:lnTo>
                <a:lnTo>
                  <a:pt x="241220" y="2005522"/>
                </a:lnTo>
                <a:lnTo>
                  <a:pt x="224229" y="2047899"/>
                </a:lnTo>
                <a:lnTo>
                  <a:pt x="207817" y="2090568"/>
                </a:lnTo>
                <a:lnTo>
                  <a:pt x="191990" y="2133522"/>
                </a:lnTo>
                <a:lnTo>
                  <a:pt x="176751" y="2176757"/>
                </a:lnTo>
                <a:lnTo>
                  <a:pt x="162107" y="2220268"/>
                </a:lnTo>
                <a:lnTo>
                  <a:pt x="148061" y="2264051"/>
                </a:lnTo>
                <a:lnTo>
                  <a:pt x="134619" y="2308100"/>
                </a:lnTo>
                <a:lnTo>
                  <a:pt x="121785" y="2352410"/>
                </a:lnTo>
                <a:lnTo>
                  <a:pt x="109564" y="2396978"/>
                </a:lnTo>
                <a:lnTo>
                  <a:pt x="97962" y="2441797"/>
                </a:lnTo>
                <a:lnTo>
                  <a:pt x="86983" y="2486863"/>
                </a:lnTo>
                <a:lnTo>
                  <a:pt x="76632" y="2532171"/>
                </a:lnTo>
                <a:lnTo>
                  <a:pt x="66913" y="2577717"/>
                </a:lnTo>
                <a:lnTo>
                  <a:pt x="57832" y="2623494"/>
                </a:lnTo>
                <a:lnTo>
                  <a:pt x="49393" y="2669500"/>
                </a:lnTo>
                <a:lnTo>
                  <a:pt x="41602" y="2715728"/>
                </a:lnTo>
                <a:lnTo>
                  <a:pt x="34462" y="2762173"/>
                </a:lnTo>
                <a:lnTo>
                  <a:pt x="27980" y="2808832"/>
                </a:lnTo>
                <a:lnTo>
                  <a:pt x="22159" y="2855699"/>
                </a:lnTo>
                <a:lnTo>
                  <a:pt x="17005" y="2902769"/>
                </a:lnTo>
                <a:lnTo>
                  <a:pt x="12522" y="2950037"/>
                </a:lnTo>
                <a:lnTo>
                  <a:pt x="8716" y="2997498"/>
                </a:lnTo>
                <a:lnTo>
                  <a:pt x="5591" y="3045148"/>
                </a:lnTo>
                <a:lnTo>
                  <a:pt x="3152" y="3092982"/>
                </a:lnTo>
                <a:lnTo>
                  <a:pt x="1404" y="3140994"/>
                </a:lnTo>
                <a:lnTo>
                  <a:pt x="351" y="3189181"/>
                </a:lnTo>
                <a:lnTo>
                  <a:pt x="0" y="3237536"/>
                </a:lnTo>
                <a:lnTo>
                  <a:pt x="2913887" y="3237536"/>
                </a:lnTo>
                <a:lnTo>
                  <a:pt x="2913887" y="0"/>
                </a:lnTo>
                <a:close/>
              </a:path>
            </a:pathLst>
          </a:custGeom>
          <a:solidFill>
            <a:srgbClr val="E9465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7"/>
          <p:cNvSpPr/>
          <p:nvPr/>
        </p:nvSpPr>
        <p:spPr>
          <a:xfrm>
            <a:off x="0" y="0"/>
            <a:ext cx="4278630" cy="2748280"/>
          </a:xfrm>
          <a:custGeom>
            <a:avLst/>
            <a:gdLst/>
            <a:ahLst/>
            <a:cxnLst/>
            <a:rect l="l" t="t" r="r" b="b"/>
            <a:pathLst>
              <a:path w="4278630" h="2748280" extrusionOk="0">
                <a:moveTo>
                  <a:pt x="4278596" y="0"/>
                </a:moveTo>
                <a:lnTo>
                  <a:pt x="0" y="0"/>
                </a:lnTo>
                <a:lnTo>
                  <a:pt x="0" y="2517221"/>
                </a:lnTo>
                <a:lnTo>
                  <a:pt x="66653" y="2543514"/>
                </a:lnTo>
                <a:lnTo>
                  <a:pt x="109699" y="2559509"/>
                </a:lnTo>
                <a:lnTo>
                  <a:pt x="153039" y="2574892"/>
                </a:lnTo>
                <a:lnTo>
                  <a:pt x="196669" y="2589657"/>
                </a:lnTo>
                <a:lnTo>
                  <a:pt x="240583" y="2603800"/>
                </a:lnTo>
                <a:lnTo>
                  <a:pt x="284775" y="2617315"/>
                </a:lnTo>
                <a:lnTo>
                  <a:pt x="329241" y="2630196"/>
                </a:lnTo>
                <a:lnTo>
                  <a:pt x="373975" y="2642439"/>
                </a:lnTo>
                <a:lnTo>
                  <a:pt x="418972" y="2654038"/>
                </a:lnTo>
                <a:lnTo>
                  <a:pt x="464227" y="2664987"/>
                </a:lnTo>
                <a:lnTo>
                  <a:pt x="509735" y="2675283"/>
                </a:lnTo>
                <a:lnTo>
                  <a:pt x="555490" y="2684919"/>
                </a:lnTo>
                <a:lnTo>
                  <a:pt x="601487" y="2693890"/>
                </a:lnTo>
                <a:lnTo>
                  <a:pt x="647721" y="2702191"/>
                </a:lnTo>
                <a:lnTo>
                  <a:pt x="694187" y="2709816"/>
                </a:lnTo>
                <a:lnTo>
                  <a:pt x="740879" y="2716761"/>
                </a:lnTo>
                <a:lnTo>
                  <a:pt x="787792" y="2723021"/>
                </a:lnTo>
                <a:lnTo>
                  <a:pt x="834921" y="2728589"/>
                </a:lnTo>
                <a:lnTo>
                  <a:pt x="882261" y="2733460"/>
                </a:lnTo>
                <a:lnTo>
                  <a:pt x="929806" y="2737630"/>
                </a:lnTo>
                <a:lnTo>
                  <a:pt x="977551" y="2741093"/>
                </a:lnTo>
                <a:lnTo>
                  <a:pt x="1025492" y="2743844"/>
                </a:lnTo>
                <a:lnTo>
                  <a:pt x="1073622" y="2745878"/>
                </a:lnTo>
                <a:lnTo>
                  <a:pt x="1121937" y="2747189"/>
                </a:lnTo>
                <a:lnTo>
                  <a:pt x="1170432" y="2747772"/>
                </a:lnTo>
                <a:lnTo>
                  <a:pt x="1218926" y="2747189"/>
                </a:lnTo>
                <a:lnTo>
                  <a:pt x="1267242" y="2745878"/>
                </a:lnTo>
                <a:lnTo>
                  <a:pt x="1315373" y="2743844"/>
                </a:lnTo>
                <a:lnTo>
                  <a:pt x="1363314" y="2741093"/>
                </a:lnTo>
                <a:lnTo>
                  <a:pt x="1411060" y="2737630"/>
                </a:lnTo>
                <a:lnTo>
                  <a:pt x="1458606" y="2733460"/>
                </a:lnTo>
                <a:lnTo>
                  <a:pt x="1505947" y="2728589"/>
                </a:lnTo>
                <a:lnTo>
                  <a:pt x="1553076" y="2723021"/>
                </a:lnTo>
                <a:lnTo>
                  <a:pt x="1599990" y="2716761"/>
                </a:lnTo>
                <a:lnTo>
                  <a:pt x="1646682" y="2709816"/>
                </a:lnTo>
                <a:lnTo>
                  <a:pt x="1693148" y="2702191"/>
                </a:lnTo>
                <a:lnTo>
                  <a:pt x="1739383" y="2693890"/>
                </a:lnTo>
                <a:lnTo>
                  <a:pt x="1785380" y="2684919"/>
                </a:lnTo>
                <a:lnTo>
                  <a:pt x="1831135" y="2675283"/>
                </a:lnTo>
                <a:lnTo>
                  <a:pt x="1876643" y="2664987"/>
                </a:lnTo>
                <a:lnTo>
                  <a:pt x="1921899" y="2654038"/>
                </a:lnTo>
                <a:lnTo>
                  <a:pt x="1966896" y="2642439"/>
                </a:lnTo>
                <a:lnTo>
                  <a:pt x="2011631" y="2630196"/>
                </a:lnTo>
                <a:lnTo>
                  <a:pt x="2056097" y="2617315"/>
                </a:lnTo>
                <a:lnTo>
                  <a:pt x="2100290" y="2603800"/>
                </a:lnTo>
                <a:lnTo>
                  <a:pt x="2144204" y="2589657"/>
                </a:lnTo>
                <a:lnTo>
                  <a:pt x="2187833" y="2574892"/>
                </a:lnTo>
                <a:lnTo>
                  <a:pt x="2231174" y="2559509"/>
                </a:lnTo>
                <a:lnTo>
                  <a:pt x="2274220" y="2543514"/>
                </a:lnTo>
                <a:lnTo>
                  <a:pt x="2316967" y="2526911"/>
                </a:lnTo>
                <a:lnTo>
                  <a:pt x="2359408" y="2509707"/>
                </a:lnTo>
                <a:lnTo>
                  <a:pt x="2401540" y="2491907"/>
                </a:lnTo>
                <a:lnTo>
                  <a:pt x="2443356" y="2473515"/>
                </a:lnTo>
                <a:lnTo>
                  <a:pt x="2484851" y="2454537"/>
                </a:lnTo>
                <a:lnTo>
                  <a:pt x="2526021" y="2434979"/>
                </a:lnTo>
                <a:lnTo>
                  <a:pt x="2566860" y="2414845"/>
                </a:lnTo>
                <a:lnTo>
                  <a:pt x="2607362" y="2394141"/>
                </a:lnTo>
                <a:lnTo>
                  <a:pt x="2647522" y="2372871"/>
                </a:lnTo>
                <a:lnTo>
                  <a:pt x="2687336" y="2351043"/>
                </a:lnTo>
                <a:lnTo>
                  <a:pt x="2726798" y="2328659"/>
                </a:lnTo>
                <a:lnTo>
                  <a:pt x="2765903" y="2305727"/>
                </a:lnTo>
                <a:lnTo>
                  <a:pt x="2804645" y="2282250"/>
                </a:lnTo>
                <a:lnTo>
                  <a:pt x="2843019" y="2258235"/>
                </a:lnTo>
                <a:lnTo>
                  <a:pt x="2881021" y="2233686"/>
                </a:lnTo>
                <a:lnTo>
                  <a:pt x="2918644" y="2208610"/>
                </a:lnTo>
                <a:lnTo>
                  <a:pt x="2955884" y="2183010"/>
                </a:lnTo>
                <a:lnTo>
                  <a:pt x="2992735" y="2156893"/>
                </a:lnTo>
                <a:lnTo>
                  <a:pt x="3029193" y="2130263"/>
                </a:lnTo>
                <a:lnTo>
                  <a:pt x="3065251" y="2103126"/>
                </a:lnTo>
                <a:lnTo>
                  <a:pt x="3100905" y="2075487"/>
                </a:lnTo>
                <a:lnTo>
                  <a:pt x="3136149" y="2047352"/>
                </a:lnTo>
                <a:lnTo>
                  <a:pt x="3170979" y="2018725"/>
                </a:lnTo>
                <a:lnTo>
                  <a:pt x="3205388" y="1989612"/>
                </a:lnTo>
                <a:lnTo>
                  <a:pt x="3239373" y="1960018"/>
                </a:lnTo>
                <a:lnTo>
                  <a:pt x="3272927" y="1929949"/>
                </a:lnTo>
                <a:lnTo>
                  <a:pt x="3306045" y="1899409"/>
                </a:lnTo>
                <a:lnTo>
                  <a:pt x="3338722" y="1868404"/>
                </a:lnTo>
                <a:lnTo>
                  <a:pt x="3370953" y="1836940"/>
                </a:lnTo>
                <a:lnTo>
                  <a:pt x="3402732" y="1805021"/>
                </a:lnTo>
                <a:lnTo>
                  <a:pt x="3434055" y="1772652"/>
                </a:lnTo>
                <a:lnTo>
                  <a:pt x="3464916" y="1739839"/>
                </a:lnTo>
                <a:lnTo>
                  <a:pt x="3495309" y="1706588"/>
                </a:lnTo>
                <a:lnTo>
                  <a:pt x="3525231" y="1672903"/>
                </a:lnTo>
                <a:lnTo>
                  <a:pt x="3554675" y="1638790"/>
                </a:lnTo>
                <a:lnTo>
                  <a:pt x="3583636" y="1604254"/>
                </a:lnTo>
                <a:lnTo>
                  <a:pt x="3612109" y="1569299"/>
                </a:lnTo>
                <a:lnTo>
                  <a:pt x="3640088" y="1533933"/>
                </a:lnTo>
                <a:lnTo>
                  <a:pt x="3667569" y="1498159"/>
                </a:lnTo>
                <a:lnTo>
                  <a:pt x="3694547" y="1461983"/>
                </a:lnTo>
                <a:lnTo>
                  <a:pt x="3721015" y="1425411"/>
                </a:lnTo>
                <a:lnTo>
                  <a:pt x="3746969" y="1388446"/>
                </a:lnTo>
                <a:lnTo>
                  <a:pt x="3772404" y="1351096"/>
                </a:lnTo>
                <a:lnTo>
                  <a:pt x="3797314" y="1313365"/>
                </a:lnTo>
                <a:lnTo>
                  <a:pt x="3821694" y="1275258"/>
                </a:lnTo>
                <a:lnTo>
                  <a:pt x="3845539" y="1236780"/>
                </a:lnTo>
                <a:lnTo>
                  <a:pt x="3868844" y="1197937"/>
                </a:lnTo>
                <a:lnTo>
                  <a:pt x="3891603" y="1158735"/>
                </a:lnTo>
                <a:lnTo>
                  <a:pt x="3913811" y="1119177"/>
                </a:lnTo>
                <a:lnTo>
                  <a:pt x="3935463" y="1079270"/>
                </a:lnTo>
                <a:lnTo>
                  <a:pt x="3956554" y="1039019"/>
                </a:lnTo>
                <a:lnTo>
                  <a:pt x="3977078" y="998429"/>
                </a:lnTo>
                <a:lnTo>
                  <a:pt x="3997030" y="957506"/>
                </a:lnTo>
                <a:lnTo>
                  <a:pt x="4016406" y="916254"/>
                </a:lnTo>
                <a:lnTo>
                  <a:pt x="4035199" y="874678"/>
                </a:lnTo>
                <a:lnTo>
                  <a:pt x="4053405" y="832785"/>
                </a:lnTo>
                <a:lnTo>
                  <a:pt x="4071018" y="790580"/>
                </a:lnTo>
                <a:lnTo>
                  <a:pt x="4088033" y="748066"/>
                </a:lnTo>
                <a:lnTo>
                  <a:pt x="4104445" y="705251"/>
                </a:lnTo>
                <a:lnTo>
                  <a:pt x="4120248" y="662139"/>
                </a:lnTo>
                <a:lnTo>
                  <a:pt x="4135438" y="618735"/>
                </a:lnTo>
                <a:lnTo>
                  <a:pt x="4150009" y="575045"/>
                </a:lnTo>
                <a:lnTo>
                  <a:pt x="4163956" y="531074"/>
                </a:lnTo>
                <a:lnTo>
                  <a:pt x="4177274" y="486827"/>
                </a:lnTo>
                <a:lnTo>
                  <a:pt x="4189957" y="442309"/>
                </a:lnTo>
                <a:lnTo>
                  <a:pt x="4202000" y="397526"/>
                </a:lnTo>
                <a:lnTo>
                  <a:pt x="4213398" y="352483"/>
                </a:lnTo>
                <a:lnTo>
                  <a:pt x="4224146" y="307185"/>
                </a:lnTo>
                <a:lnTo>
                  <a:pt x="4234238" y="261637"/>
                </a:lnTo>
                <a:lnTo>
                  <a:pt x="4243670" y="215846"/>
                </a:lnTo>
                <a:lnTo>
                  <a:pt x="4252436" y="169815"/>
                </a:lnTo>
                <a:lnTo>
                  <a:pt x="4260530" y="123550"/>
                </a:lnTo>
                <a:lnTo>
                  <a:pt x="4267949" y="77057"/>
                </a:lnTo>
                <a:lnTo>
                  <a:pt x="4274685" y="30340"/>
                </a:lnTo>
                <a:lnTo>
                  <a:pt x="4278596" y="0"/>
                </a:lnTo>
                <a:close/>
              </a:path>
            </a:pathLst>
          </a:custGeom>
          <a:solidFill>
            <a:srgbClr val="8AD3A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50;p7"/>
          <p:cNvSpPr/>
          <p:nvPr/>
        </p:nvSpPr>
        <p:spPr>
          <a:xfrm>
            <a:off x="17722595" y="4357115"/>
            <a:ext cx="9525" cy="3092450"/>
          </a:xfrm>
          <a:custGeom>
            <a:avLst/>
            <a:gdLst/>
            <a:ahLst/>
            <a:cxnLst/>
            <a:rect l="l" t="t" r="r" b="b"/>
            <a:pathLst>
              <a:path w="9525" h="3092450" extrusionOk="0">
                <a:moveTo>
                  <a:pt x="9143" y="0"/>
                </a:moveTo>
                <a:lnTo>
                  <a:pt x="0" y="0"/>
                </a:lnTo>
                <a:lnTo>
                  <a:pt x="0" y="3092195"/>
                </a:lnTo>
                <a:lnTo>
                  <a:pt x="9143" y="3092195"/>
                </a:lnTo>
                <a:lnTo>
                  <a:pt x="9143" y="0"/>
                </a:lnTo>
                <a:close/>
              </a:path>
            </a:pathLst>
          </a:custGeom>
          <a:solidFill>
            <a:srgbClr val="F5F5E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7"/>
          <p:cNvSpPr txBox="1"/>
          <p:nvPr/>
        </p:nvSpPr>
        <p:spPr>
          <a:xfrm>
            <a:off x="1082357" y="2583130"/>
            <a:ext cx="9509125" cy="5631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2875" rIns="0" bIns="0" anchor="t" anchorCtr="0">
            <a:spAutoFit/>
          </a:bodyPr>
          <a:lstStyle/>
          <a:p>
            <a:pPr marL="12700" marR="5080" lvl="0" indent="0" algn="l" rtl="0">
              <a:lnSpc>
                <a:spcPct val="9726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7300" b="1" dirty="0">
                <a:solidFill>
                  <a:srgbClr val="F5F5EE"/>
                </a:solidFill>
                <a:latin typeface="Tahoma"/>
                <a:ea typeface="Tahoma"/>
                <a:cs typeface="Tahoma"/>
                <a:sym typeface="Tahoma"/>
              </a:rPr>
              <a:t>PIANO TRIENNALE  DELL'OFFERTA</a:t>
            </a:r>
            <a:endParaRPr sz="7300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12700" marR="0" lvl="0" indent="0" algn="l" rtl="0">
              <a:lnSpc>
                <a:spcPct val="978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7300" b="1" dirty="0">
                <a:solidFill>
                  <a:srgbClr val="F5F5EE"/>
                </a:solidFill>
                <a:latin typeface="Tahoma"/>
                <a:ea typeface="Tahoma"/>
                <a:cs typeface="Tahoma"/>
                <a:sym typeface="Tahoma"/>
              </a:rPr>
              <a:t>FORMATIVA</a:t>
            </a:r>
          </a:p>
          <a:p>
            <a:pPr marL="12700" marR="0" lvl="0" indent="0" algn="l" rtl="0">
              <a:lnSpc>
                <a:spcPct val="97808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it-IT" sz="7300" b="1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12700" marR="0" lvl="0" indent="0" algn="l" rtl="0">
              <a:lnSpc>
                <a:spcPct val="978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400" dirty="0">
                <a:solidFill>
                  <a:srgbClr val="F5F5EE"/>
                </a:solidFill>
                <a:latin typeface="Tahoma"/>
                <a:ea typeface="Tahoma"/>
                <a:cs typeface="Tahoma"/>
                <a:sym typeface="Tahoma"/>
              </a:rPr>
              <a:t>ISTITUTO COMPRENSIVO STATALE  </a:t>
            </a:r>
          </a:p>
          <a:p>
            <a:pPr marL="12700" marR="0" lvl="0" indent="0" algn="l" rtl="0">
              <a:lnSpc>
                <a:spcPct val="978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400" dirty="0">
                <a:solidFill>
                  <a:srgbClr val="F5F5EE"/>
                </a:solidFill>
                <a:latin typeface="Tahoma"/>
                <a:ea typeface="Tahoma"/>
                <a:cs typeface="Tahoma"/>
                <a:sym typeface="Tahoma"/>
              </a:rPr>
              <a:t>PRAIA A MARE</a:t>
            </a:r>
            <a:endParaRPr sz="3400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2" name="Google Shape;52;p7"/>
          <p:cNvSpPr txBox="1"/>
          <p:nvPr/>
        </p:nvSpPr>
        <p:spPr>
          <a:xfrm rot="-5400000">
            <a:off x="17285650" y="3467967"/>
            <a:ext cx="6915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95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>
                <a:solidFill>
                  <a:srgbClr val="F5F5EE"/>
                </a:solidFill>
                <a:latin typeface="Tahoma"/>
                <a:ea typeface="Tahoma"/>
                <a:cs typeface="Tahoma"/>
                <a:sym typeface="Tahoma"/>
              </a:rPr>
              <a:t>A .</a:t>
            </a:r>
            <a:endParaRPr sz="28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3" name="Google Shape;53;p7"/>
          <p:cNvSpPr txBox="1"/>
          <p:nvPr/>
        </p:nvSpPr>
        <p:spPr>
          <a:xfrm rot="-5400000">
            <a:off x="17231050" y="2964884"/>
            <a:ext cx="8007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95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>
                <a:solidFill>
                  <a:srgbClr val="F5F5EE"/>
                </a:solidFill>
                <a:latin typeface="Tahoma"/>
                <a:ea typeface="Tahoma"/>
                <a:cs typeface="Tahoma"/>
                <a:sym typeface="Tahoma"/>
              </a:rPr>
              <a:t>S .</a:t>
            </a:r>
            <a:endParaRPr sz="28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4" name="Google Shape;54;p7"/>
          <p:cNvSpPr txBox="1"/>
          <p:nvPr/>
        </p:nvSpPr>
        <p:spPr>
          <a:xfrm rot="-5400000">
            <a:off x="16145800" y="1375100"/>
            <a:ext cx="2971200" cy="4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95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>
                <a:solidFill>
                  <a:srgbClr val="F5F5EE"/>
                </a:solidFill>
                <a:latin typeface="Tahoma"/>
                <a:ea typeface="Tahoma"/>
                <a:cs typeface="Tahoma"/>
                <a:sym typeface="Tahoma"/>
              </a:rPr>
              <a:t>2 0 2 1 / 2 0 2 2</a:t>
            </a:r>
            <a:endParaRPr sz="28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55" name="Google Shape;55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72546" y="1971039"/>
            <a:ext cx="5755893" cy="5735231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7"/>
          <p:cNvSpPr txBox="1"/>
          <p:nvPr/>
        </p:nvSpPr>
        <p:spPr>
          <a:xfrm>
            <a:off x="11767566" y="2648295"/>
            <a:ext cx="1344295" cy="3861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72125" rIns="0" bIns="0" anchor="t" anchorCtr="0">
            <a:spAutoFit/>
          </a:bodyPr>
          <a:lstStyle/>
          <a:p>
            <a:pPr marL="55308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9150">
                <a:solidFill>
                  <a:srgbClr val="7843E6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endParaRPr sz="91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4250"/>
              </a:spcBef>
              <a:spcAft>
                <a:spcPts val="0"/>
              </a:spcAft>
              <a:buNone/>
            </a:pPr>
            <a:r>
              <a:rPr lang="it-IT" sz="8800">
                <a:solidFill>
                  <a:srgbClr val="7843E6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endParaRPr sz="8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7"/>
          <p:cNvSpPr txBox="1">
            <a:spLocks noGrp="1"/>
          </p:cNvSpPr>
          <p:nvPr>
            <p:ph type="title"/>
          </p:nvPr>
        </p:nvSpPr>
        <p:spPr>
          <a:xfrm>
            <a:off x="13807186" y="3064943"/>
            <a:ext cx="1167765" cy="35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78125" rIns="0" bIns="0" anchor="t" anchorCtr="0">
            <a:spAutoFit/>
          </a:bodyPr>
          <a:lstStyle/>
          <a:p>
            <a:pPr marL="441959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9150" b="0">
                <a:solidFill>
                  <a:srgbClr val="7843E6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endParaRPr sz="9150">
              <a:latin typeface="Arial"/>
              <a:ea typeface="Arial"/>
              <a:cs typeface="Arial"/>
              <a:sym typeface="Arial"/>
            </a:endParaRPr>
          </a:p>
          <a:p>
            <a:pPr marL="12700" lvl="0" indent="0" algn="l" rtl="0">
              <a:lnSpc>
                <a:spcPct val="100000"/>
              </a:lnSpc>
              <a:spcBef>
                <a:spcPts val="2325"/>
              </a:spcBef>
              <a:spcAft>
                <a:spcPts val="0"/>
              </a:spcAft>
              <a:buNone/>
            </a:pPr>
            <a:r>
              <a:rPr lang="it-IT" sz="10250" b="0">
                <a:solidFill>
                  <a:srgbClr val="7843E6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endParaRPr sz="1025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7"/>
          <p:cNvSpPr txBox="1"/>
          <p:nvPr/>
        </p:nvSpPr>
        <p:spPr>
          <a:xfrm>
            <a:off x="7458964" y="8723565"/>
            <a:ext cx="4308600" cy="10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5080" lvl="0" indent="350520" algn="l" rtl="0">
              <a:lnSpc>
                <a:spcPct val="1461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Dirigente Scolastico  Dott.ssa Patrizia Granato</a:t>
            </a:r>
            <a:endParaRPr sz="28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16"/>
          <p:cNvSpPr txBox="1">
            <a:spLocks noGrp="1"/>
          </p:cNvSpPr>
          <p:nvPr>
            <p:ph type="title"/>
          </p:nvPr>
        </p:nvSpPr>
        <p:spPr>
          <a:xfrm>
            <a:off x="4243196" y="238760"/>
            <a:ext cx="9716770" cy="696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400">
                <a:solidFill>
                  <a:srgbClr val="000000"/>
                </a:solidFill>
              </a:rPr>
              <a:t>1.Ampliamento dell’offerta formativa</a:t>
            </a:r>
            <a:endParaRPr sz="4400"/>
          </a:p>
        </p:txBody>
      </p:sp>
      <p:grpSp>
        <p:nvGrpSpPr>
          <p:cNvPr id="224" name="Google Shape;224;p16"/>
          <p:cNvGrpSpPr/>
          <p:nvPr/>
        </p:nvGrpSpPr>
        <p:grpSpPr>
          <a:xfrm>
            <a:off x="839724" y="2497812"/>
            <a:ext cx="8345988" cy="5574053"/>
            <a:chOff x="839724" y="2497812"/>
            <a:chExt cx="8345988" cy="5574053"/>
          </a:xfrm>
        </p:grpSpPr>
        <p:pic>
          <p:nvPicPr>
            <p:cNvPr id="225" name="Google Shape;225;p1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520256" y="2502407"/>
              <a:ext cx="3643884" cy="10881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6" name="Google Shape;226;p16"/>
            <p:cNvSpPr/>
            <p:nvPr/>
          </p:nvSpPr>
          <p:spPr>
            <a:xfrm>
              <a:off x="5532558" y="2497812"/>
              <a:ext cx="3653154" cy="1097280"/>
            </a:xfrm>
            <a:custGeom>
              <a:avLst/>
              <a:gdLst/>
              <a:ahLst/>
              <a:cxnLst/>
              <a:rect l="l" t="t" r="r" b="b"/>
              <a:pathLst>
                <a:path w="3653154" h="1097279" extrusionOk="0">
                  <a:moveTo>
                    <a:pt x="0" y="1097280"/>
                  </a:moveTo>
                  <a:lnTo>
                    <a:pt x="3653028" y="1097280"/>
                  </a:lnTo>
                  <a:lnTo>
                    <a:pt x="3653028" y="0"/>
                  </a:lnTo>
                  <a:lnTo>
                    <a:pt x="0" y="0"/>
                  </a:lnTo>
                  <a:lnTo>
                    <a:pt x="0" y="1097280"/>
                  </a:lnTo>
                  <a:close/>
                </a:path>
              </a:pathLst>
            </a:custGeom>
            <a:noFill/>
            <a:ln w="9525" cap="flat" cmpd="sng">
              <a:solidFill>
                <a:srgbClr val="006F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27" name="Google Shape;227;p1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39724" y="6053327"/>
              <a:ext cx="3720846" cy="20185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8" name="Google Shape;228;p1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19734" y="6133337"/>
              <a:ext cx="3563112" cy="18608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9" name="Google Shape;229;p16"/>
            <p:cNvSpPr/>
            <p:nvPr/>
          </p:nvSpPr>
          <p:spPr>
            <a:xfrm>
              <a:off x="919734" y="6133337"/>
              <a:ext cx="3563620" cy="1861185"/>
            </a:xfrm>
            <a:custGeom>
              <a:avLst/>
              <a:gdLst/>
              <a:ahLst/>
              <a:cxnLst/>
              <a:rect l="l" t="t" r="r" b="b"/>
              <a:pathLst>
                <a:path w="3563620" h="1861184" extrusionOk="0">
                  <a:moveTo>
                    <a:pt x="0" y="930401"/>
                  </a:moveTo>
                  <a:lnTo>
                    <a:pt x="4286" y="865358"/>
                  </a:lnTo>
                  <a:lnTo>
                    <a:pt x="16956" y="801518"/>
                  </a:lnTo>
                  <a:lnTo>
                    <a:pt x="37727" y="739031"/>
                  </a:lnTo>
                  <a:lnTo>
                    <a:pt x="66317" y="678044"/>
                  </a:lnTo>
                  <a:lnTo>
                    <a:pt x="102442" y="618704"/>
                  </a:lnTo>
                  <a:lnTo>
                    <a:pt x="145820" y="561159"/>
                  </a:lnTo>
                  <a:lnTo>
                    <a:pt x="196169" y="505557"/>
                  </a:lnTo>
                  <a:lnTo>
                    <a:pt x="223869" y="478530"/>
                  </a:lnTo>
                  <a:lnTo>
                    <a:pt x="253205" y="452045"/>
                  </a:lnTo>
                  <a:lnTo>
                    <a:pt x="284143" y="426119"/>
                  </a:lnTo>
                  <a:lnTo>
                    <a:pt x="316646" y="400770"/>
                  </a:lnTo>
                  <a:lnTo>
                    <a:pt x="350680" y="376018"/>
                  </a:lnTo>
                  <a:lnTo>
                    <a:pt x="386210" y="351881"/>
                  </a:lnTo>
                  <a:lnTo>
                    <a:pt x="423199" y="328378"/>
                  </a:lnTo>
                  <a:lnTo>
                    <a:pt x="461612" y="305526"/>
                  </a:lnTo>
                  <a:lnTo>
                    <a:pt x="501415" y="283344"/>
                  </a:lnTo>
                  <a:lnTo>
                    <a:pt x="542572" y="261850"/>
                  </a:lnTo>
                  <a:lnTo>
                    <a:pt x="585047" y="241064"/>
                  </a:lnTo>
                  <a:lnTo>
                    <a:pt x="628805" y="221003"/>
                  </a:lnTo>
                  <a:lnTo>
                    <a:pt x="673812" y="201687"/>
                  </a:lnTo>
                  <a:lnTo>
                    <a:pt x="720030" y="183132"/>
                  </a:lnTo>
                  <a:lnTo>
                    <a:pt x="767426" y="165359"/>
                  </a:lnTo>
                  <a:lnTo>
                    <a:pt x="815964" y="148385"/>
                  </a:lnTo>
                  <a:lnTo>
                    <a:pt x="865608" y="132228"/>
                  </a:lnTo>
                  <a:lnTo>
                    <a:pt x="916323" y="116908"/>
                  </a:lnTo>
                  <a:lnTo>
                    <a:pt x="968074" y="102443"/>
                  </a:lnTo>
                  <a:lnTo>
                    <a:pt x="1020825" y="88850"/>
                  </a:lnTo>
                  <a:lnTo>
                    <a:pt x="1074542" y="76150"/>
                  </a:lnTo>
                  <a:lnTo>
                    <a:pt x="1129188" y="64359"/>
                  </a:lnTo>
                  <a:lnTo>
                    <a:pt x="1184729" y="53496"/>
                  </a:lnTo>
                  <a:lnTo>
                    <a:pt x="1241129" y="43581"/>
                  </a:lnTo>
                  <a:lnTo>
                    <a:pt x="1298352" y="34631"/>
                  </a:lnTo>
                  <a:lnTo>
                    <a:pt x="1356364" y="26665"/>
                  </a:lnTo>
                  <a:lnTo>
                    <a:pt x="1415129" y="19701"/>
                  </a:lnTo>
                  <a:lnTo>
                    <a:pt x="1474612" y="13758"/>
                  </a:lnTo>
                  <a:lnTo>
                    <a:pt x="1534777" y="8854"/>
                  </a:lnTo>
                  <a:lnTo>
                    <a:pt x="1595590" y="5008"/>
                  </a:lnTo>
                  <a:lnTo>
                    <a:pt x="1657014" y="2238"/>
                  </a:lnTo>
                  <a:lnTo>
                    <a:pt x="1719014" y="562"/>
                  </a:lnTo>
                  <a:lnTo>
                    <a:pt x="1781555" y="0"/>
                  </a:lnTo>
                  <a:lnTo>
                    <a:pt x="1844097" y="562"/>
                  </a:lnTo>
                  <a:lnTo>
                    <a:pt x="1906097" y="2238"/>
                  </a:lnTo>
                  <a:lnTo>
                    <a:pt x="1967521" y="5008"/>
                  </a:lnTo>
                  <a:lnTo>
                    <a:pt x="2028334" y="8854"/>
                  </a:lnTo>
                  <a:lnTo>
                    <a:pt x="2088499" y="13758"/>
                  </a:lnTo>
                  <a:lnTo>
                    <a:pt x="2147982" y="19701"/>
                  </a:lnTo>
                  <a:lnTo>
                    <a:pt x="2206747" y="26665"/>
                  </a:lnTo>
                  <a:lnTo>
                    <a:pt x="2264759" y="34631"/>
                  </a:lnTo>
                  <a:lnTo>
                    <a:pt x="2321982" y="43581"/>
                  </a:lnTo>
                  <a:lnTo>
                    <a:pt x="2378382" y="53496"/>
                  </a:lnTo>
                  <a:lnTo>
                    <a:pt x="2433923" y="64359"/>
                  </a:lnTo>
                  <a:lnTo>
                    <a:pt x="2488569" y="76150"/>
                  </a:lnTo>
                  <a:lnTo>
                    <a:pt x="2542286" y="88850"/>
                  </a:lnTo>
                  <a:lnTo>
                    <a:pt x="2595037" y="102443"/>
                  </a:lnTo>
                  <a:lnTo>
                    <a:pt x="2646788" y="116908"/>
                  </a:lnTo>
                  <a:lnTo>
                    <a:pt x="2697503" y="132228"/>
                  </a:lnTo>
                  <a:lnTo>
                    <a:pt x="2747147" y="148385"/>
                  </a:lnTo>
                  <a:lnTo>
                    <a:pt x="2795685" y="165359"/>
                  </a:lnTo>
                  <a:lnTo>
                    <a:pt x="2843081" y="183132"/>
                  </a:lnTo>
                  <a:lnTo>
                    <a:pt x="2889299" y="201687"/>
                  </a:lnTo>
                  <a:lnTo>
                    <a:pt x="2934306" y="221003"/>
                  </a:lnTo>
                  <a:lnTo>
                    <a:pt x="2978064" y="241064"/>
                  </a:lnTo>
                  <a:lnTo>
                    <a:pt x="3020539" y="261850"/>
                  </a:lnTo>
                  <a:lnTo>
                    <a:pt x="3061696" y="283344"/>
                  </a:lnTo>
                  <a:lnTo>
                    <a:pt x="3101499" y="305526"/>
                  </a:lnTo>
                  <a:lnTo>
                    <a:pt x="3139912" y="328378"/>
                  </a:lnTo>
                  <a:lnTo>
                    <a:pt x="3176901" y="351881"/>
                  </a:lnTo>
                  <a:lnTo>
                    <a:pt x="3212431" y="376018"/>
                  </a:lnTo>
                  <a:lnTo>
                    <a:pt x="3246465" y="400770"/>
                  </a:lnTo>
                  <a:lnTo>
                    <a:pt x="3278968" y="426119"/>
                  </a:lnTo>
                  <a:lnTo>
                    <a:pt x="3309906" y="452045"/>
                  </a:lnTo>
                  <a:lnTo>
                    <a:pt x="3339242" y="478530"/>
                  </a:lnTo>
                  <a:lnTo>
                    <a:pt x="3366942" y="505557"/>
                  </a:lnTo>
                  <a:lnTo>
                    <a:pt x="3417291" y="561159"/>
                  </a:lnTo>
                  <a:lnTo>
                    <a:pt x="3460669" y="618704"/>
                  </a:lnTo>
                  <a:lnTo>
                    <a:pt x="3496794" y="678044"/>
                  </a:lnTo>
                  <a:lnTo>
                    <a:pt x="3525384" y="739031"/>
                  </a:lnTo>
                  <a:lnTo>
                    <a:pt x="3546155" y="801518"/>
                  </a:lnTo>
                  <a:lnTo>
                    <a:pt x="3558825" y="865358"/>
                  </a:lnTo>
                  <a:lnTo>
                    <a:pt x="3563112" y="930401"/>
                  </a:lnTo>
                  <a:lnTo>
                    <a:pt x="3562034" y="963065"/>
                  </a:lnTo>
                  <a:lnTo>
                    <a:pt x="3553521" y="1027525"/>
                  </a:lnTo>
                  <a:lnTo>
                    <a:pt x="3536765" y="1090706"/>
                  </a:lnTo>
                  <a:lnTo>
                    <a:pt x="3512049" y="1152462"/>
                  </a:lnTo>
                  <a:lnTo>
                    <a:pt x="3479656" y="1212644"/>
                  </a:lnTo>
                  <a:lnTo>
                    <a:pt x="3439869" y="1271105"/>
                  </a:lnTo>
                  <a:lnTo>
                    <a:pt x="3392970" y="1327697"/>
                  </a:lnTo>
                  <a:lnTo>
                    <a:pt x="3339242" y="1382273"/>
                  </a:lnTo>
                  <a:lnTo>
                    <a:pt x="3309906" y="1408758"/>
                  </a:lnTo>
                  <a:lnTo>
                    <a:pt x="3278968" y="1434684"/>
                  </a:lnTo>
                  <a:lnTo>
                    <a:pt x="3246465" y="1460033"/>
                  </a:lnTo>
                  <a:lnTo>
                    <a:pt x="3212431" y="1484785"/>
                  </a:lnTo>
                  <a:lnTo>
                    <a:pt x="3176901" y="1508922"/>
                  </a:lnTo>
                  <a:lnTo>
                    <a:pt x="3139912" y="1532425"/>
                  </a:lnTo>
                  <a:lnTo>
                    <a:pt x="3101499" y="1555277"/>
                  </a:lnTo>
                  <a:lnTo>
                    <a:pt x="3061696" y="1577459"/>
                  </a:lnTo>
                  <a:lnTo>
                    <a:pt x="3020539" y="1598953"/>
                  </a:lnTo>
                  <a:lnTo>
                    <a:pt x="2978064" y="1619739"/>
                  </a:lnTo>
                  <a:lnTo>
                    <a:pt x="2934306" y="1639800"/>
                  </a:lnTo>
                  <a:lnTo>
                    <a:pt x="2889299" y="1659116"/>
                  </a:lnTo>
                  <a:lnTo>
                    <a:pt x="2843081" y="1677671"/>
                  </a:lnTo>
                  <a:lnTo>
                    <a:pt x="2795685" y="1695444"/>
                  </a:lnTo>
                  <a:lnTo>
                    <a:pt x="2747147" y="1712418"/>
                  </a:lnTo>
                  <a:lnTo>
                    <a:pt x="2697503" y="1728575"/>
                  </a:lnTo>
                  <a:lnTo>
                    <a:pt x="2646788" y="1743895"/>
                  </a:lnTo>
                  <a:lnTo>
                    <a:pt x="2595037" y="1758360"/>
                  </a:lnTo>
                  <a:lnTo>
                    <a:pt x="2542286" y="1771953"/>
                  </a:lnTo>
                  <a:lnTo>
                    <a:pt x="2488569" y="1784653"/>
                  </a:lnTo>
                  <a:lnTo>
                    <a:pt x="2433923" y="1796444"/>
                  </a:lnTo>
                  <a:lnTo>
                    <a:pt x="2378382" y="1807307"/>
                  </a:lnTo>
                  <a:lnTo>
                    <a:pt x="2321982" y="1817222"/>
                  </a:lnTo>
                  <a:lnTo>
                    <a:pt x="2264759" y="1826172"/>
                  </a:lnTo>
                  <a:lnTo>
                    <a:pt x="2206747" y="1834138"/>
                  </a:lnTo>
                  <a:lnTo>
                    <a:pt x="2147982" y="1841102"/>
                  </a:lnTo>
                  <a:lnTo>
                    <a:pt x="2088499" y="1847045"/>
                  </a:lnTo>
                  <a:lnTo>
                    <a:pt x="2028334" y="1851949"/>
                  </a:lnTo>
                  <a:lnTo>
                    <a:pt x="1967521" y="1855795"/>
                  </a:lnTo>
                  <a:lnTo>
                    <a:pt x="1906097" y="1858565"/>
                  </a:lnTo>
                  <a:lnTo>
                    <a:pt x="1844097" y="1860241"/>
                  </a:lnTo>
                  <a:lnTo>
                    <a:pt x="1781555" y="1860804"/>
                  </a:lnTo>
                  <a:lnTo>
                    <a:pt x="1719014" y="1860241"/>
                  </a:lnTo>
                  <a:lnTo>
                    <a:pt x="1657014" y="1858565"/>
                  </a:lnTo>
                  <a:lnTo>
                    <a:pt x="1595590" y="1855795"/>
                  </a:lnTo>
                  <a:lnTo>
                    <a:pt x="1534777" y="1851949"/>
                  </a:lnTo>
                  <a:lnTo>
                    <a:pt x="1474612" y="1847045"/>
                  </a:lnTo>
                  <a:lnTo>
                    <a:pt x="1415129" y="1841102"/>
                  </a:lnTo>
                  <a:lnTo>
                    <a:pt x="1356364" y="1834138"/>
                  </a:lnTo>
                  <a:lnTo>
                    <a:pt x="1298352" y="1826172"/>
                  </a:lnTo>
                  <a:lnTo>
                    <a:pt x="1241129" y="1817222"/>
                  </a:lnTo>
                  <a:lnTo>
                    <a:pt x="1184729" y="1807307"/>
                  </a:lnTo>
                  <a:lnTo>
                    <a:pt x="1129188" y="1796444"/>
                  </a:lnTo>
                  <a:lnTo>
                    <a:pt x="1074542" y="1784653"/>
                  </a:lnTo>
                  <a:lnTo>
                    <a:pt x="1020825" y="1771953"/>
                  </a:lnTo>
                  <a:lnTo>
                    <a:pt x="968074" y="1758360"/>
                  </a:lnTo>
                  <a:lnTo>
                    <a:pt x="916323" y="1743895"/>
                  </a:lnTo>
                  <a:lnTo>
                    <a:pt x="865608" y="1728575"/>
                  </a:lnTo>
                  <a:lnTo>
                    <a:pt x="815964" y="1712418"/>
                  </a:lnTo>
                  <a:lnTo>
                    <a:pt x="767426" y="1695444"/>
                  </a:lnTo>
                  <a:lnTo>
                    <a:pt x="720030" y="1677671"/>
                  </a:lnTo>
                  <a:lnTo>
                    <a:pt x="673812" y="1659116"/>
                  </a:lnTo>
                  <a:lnTo>
                    <a:pt x="628805" y="1639800"/>
                  </a:lnTo>
                  <a:lnTo>
                    <a:pt x="585047" y="1619739"/>
                  </a:lnTo>
                  <a:lnTo>
                    <a:pt x="542572" y="1598953"/>
                  </a:lnTo>
                  <a:lnTo>
                    <a:pt x="501415" y="1577459"/>
                  </a:lnTo>
                  <a:lnTo>
                    <a:pt x="461612" y="1555277"/>
                  </a:lnTo>
                  <a:lnTo>
                    <a:pt x="423199" y="1532425"/>
                  </a:lnTo>
                  <a:lnTo>
                    <a:pt x="386210" y="1508922"/>
                  </a:lnTo>
                  <a:lnTo>
                    <a:pt x="350680" y="1484785"/>
                  </a:lnTo>
                  <a:lnTo>
                    <a:pt x="316646" y="1460033"/>
                  </a:lnTo>
                  <a:lnTo>
                    <a:pt x="284143" y="1434684"/>
                  </a:lnTo>
                  <a:lnTo>
                    <a:pt x="253205" y="1408758"/>
                  </a:lnTo>
                  <a:lnTo>
                    <a:pt x="223869" y="1382273"/>
                  </a:lnTo>
                  <a:lnTo>
                    <a:pt x="196169" y="1355246"/>
                  </a:lnTo>
                  <a:lnTo>
                    <a:pt x="145820" y="1299644"/>
                  </a:lnTo>
                  <a:lnTo>
                    <a:pt x="102442" y="1242099"/>
                  </a:lnTo>
                  <a:lnTo>
                    <a:pt x="66317" y="1182759"/>
                  </a:lnTo>
                  <a:lnTo>
                    <a:pt x="37727" y="1121772"/>
                  </a:lnTo>
                  <a:lnTo>
                    <a:pt x="16956" y="1059285"/>
                  </a:lnTo>
                  <a:lnTo>
                    <a:pt x="4286" y="995445"/>
                  </a:lnTo>
                  <a:lnTo>
                    <a:pt x="0" y="930401"/>
                  </a:lnTo>
                  <a:close/>
                </a:path>
              </a:pathLst>
            </a:custGeom>
            <a:noFill/>
            <a:ln w="28950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0" name="Google Shape;230;p16"/>
          <p:cNvSpPr txBox="1"/>
          <p:nvPr/>
        </p:nvSpPr>
        <p:spPr>
          <a:xfrm>
            <a:off x="2160777" y="1064717"/>
            <a:ext cx="13919835" cy="1031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508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Il nostro Istituto arricchisce l’offerta formativa attraverso l’elaborazione e la scelta di attività e progetti  formativi, scaturiti dall’esigenza di realizzare percorsi operativi rispondenti ai bisogni degli alunni e del  territorio e che favoriscono le situazioni di apprendimento.</a:t>
            </a:r>
            <a:endParaRPr sz="22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31" name="Google Shape;231;p16"/>
          <p:cNvSpPr txBox="1"/>
          <p:nvPr/>
        </p:nvSpPr>
        <p:spPr>
          <a:xfrm>
            <a:off x="1519808" y="6431660"/>
            <a:ext cx="1539875" cy="1245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Legalità  Cittadinanza  attiva e  democratica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2" name="Google Shape;232;p16"/>
          <p:cNvGrpSpPr/>
          <p:nvPr/>
        </p:nvGrpSpPr>
        <p:grpSpPr>
          <a:xfrm>
            <a:off x="868680" y="2502407"/>
            <a:ext cx="3696462" cy="1785366"/>
            <a:chOff x="868680" y="2502407"/>
            <a:chExt cx="3696462" cy="1785366"/>
          </a:xfrm>
        </p:grpSpPr>
        <p:pic>
          <p:nvPicPr>
            <p:cNvPr id="233" name="Google Shape;233;p16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68680" y="2502407"/>
              <a:ext cx="3696462" cy="17853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4" name="Google Shape;234;p16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48690" y="2582417"/>
              <a:ext cx="3538728" cy="162763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5" name="Google Shape;235;p16"/>
            <p:cNvSpPr/>
            <p:nvPr/>
          </p:nvSpPr>
          <p:spPr>
            <a:xfrm>
              <a:off x="948690" y="2582417"/>
              <a:ext cx="3538854" cy="1628139"/>
            </a:xfrm>
            <a:custGeom>
              <a:avLst/>
              <a:gdLst/>
              <a:ahLst/>
              <a:cxnLst/>
              <a:rect l="l" t="t" r="r" b="b"/>
              <a:pathLst>
                <a:path w="3538854" h="1628139" extrusionOk="0">
                  <a:moveTo>
                    <a:pt x="0" y="813815"/>
                  </a:moveTo>
                  <a:lnTo>
                    <a:pt x="4641" y="754417"/>
                  </a:lnTo>
                  <a:lnTo>
                    <a:pt x="18352" y="696174"/>
                  </a:lnTo>
                  <a:lnTo>
                    <a:pt x="40812" y="639234"/>
                  </a:lnTo>
                  <a:lnTo>
                    <a:pt x="71702" y="583744"/>
                  </a:lnTo>
                  <a:lnTo>
                    <a:pt x="110702" y="529851"/>
                  </a:lnTo>
                  <a:lnTo>
                    <a:pt x="157491" y="477701"/>
                  </a:lnTo>
                  <a:lnTo>
                    <a:pt x="211751" y="427443"/>
                  </a:lnTo>
                  <a:lnTo>
                    <a:pt x="241582" y="403069"/>
                  </a:lnTo>
                  <a:lnTo>
                    <a:pt x="273160" y="379223"/>
                  </a:lnTo>
                  <a:lnTo>
                    <a:pt x="306446" y="355924"/>
                  </a:lnTo>
                  <a:lnTo>
                    <a:pt x="341400" y="333189"/>
                  </a:lnTo>
                  <a:lnTo>
                    <a:pt x="377981" y="311037"/>
                  </a:lnTo>
                  <a:lnTo>
                    <a:pt x="416150" y="289486"/>
                  </a:lnTo>
                  <a:lnTo>
                    <a:pt x="455866" y="268556"/>
                  </a:lnTo>
                  <a:lnTo>
                    <a:pt x="497090" y="248264"/>
                  </a:lnTo>
                  <a:lnTo>
                    <a:pt x="539781" y="228628"/>
                  </a:lnTo>
                  <a:lnTo>
                    <a:pt x="583901" y="209668"/>
                  </a:lnTo>
                  <a:lnTo>
                    <a:pt x="629407" y="191401"/>
                  </a:lnTo>
                  <a:lnTo>
                    <a:pt x="676262" y="173845"/>
                  </a:lnTo>
                  <a:lnTo>
                    <a:pt x="724424" y="157020"/>
                  </a:lnTo>
                  <a:lnTo>
                    <a:pt x="773853" y="140944"/>
                  </a:lnTo>
                  <a:lnTo>
                    <a:pt x="824511" y="125634"/>
                  </a:lnTo>
                  <a:lnTo>
                    <a:pt x="876356" y="111110"/>
                  </a:lnTo>
                  <a:lnTo>
                    <a:pt x="929349" y="97390"/>
                  </a:lnTo>
                  <a:lnTo>
                    <a:pt x="983449" y="84492"/>
                  </a:lnTo>
                  <a:lnTo>
                    <a:pt x="1038617" y="72434"/>
                  </a:lnTo>
                  <a:lnTo>
                    <a:pt x="1094813" y="61236"/>
                  </a:lnTo>
                  <a:lnTo>
                    <a:pt x="1151997" y="50914"/>
                  </a:lnTo>
                  <a:lnTo>
                    <a:pt x="1210129" y="41489"/>
                  </a:lnTo>
                  <a:lnTo>
                    <a:pt x="1269168" y="32977"/>
                  </a:lnTo>
                  <a:lnTo>
                    <a:pt x="1329075" y="25398"/>
                  </a:lnTo>
                  <a:lnTo>
                    <a:pt x="1389810" y="18770"/>
                  </a:lnTo>
                  <a:lnTo>
                    <a:pt x="1451333" y="13111"/>
                  </a:lnTo>
                  <a:lnTo>
                    <a:pt x="1513603" y="8440"/>
                  </a:lnTo>
                  <a:lnTo>
                    <a:pt x="1576581" y="4775"/>
                  </a:lnTo>
                  <a:lnTo>
                    <a:pt x="1640228" y="2134"/>
                  </a:lnTo>
                  <a:lnTo>
                    <a:pt x="1704502" y="536"/>
                  </a:lnTo>
                  <a:lnTo>
                    <a:pt x="1769364" y="0"/>
                  </a:lnTo>
                  <a:lnTo>
                    <a:pt x="1834225" y="536"/>
                  </a:lnTo>
                  <a:lnTo>
                    <a:pt x="1898499" y="2134"/>
                  </a:lnTo>
                  <a:lnTo>
                    <a:pt x="1962146" y="4775"/>
                  </a:lnTo>
                  <a:lnTo>
                    <a:pt x="2025124" y="8440"/>
                  </a:lnTo>
                  <a:lnTo>
                    <a:pt x="2087394" y="13111"/>
                  </a:lnTo>
                  <a:lnTo>
                    <a:pt x="2148917" y="18770"/>
                  </a:lnTo>
                  <a:lnTo>
                    <a:pt x="2209652" y="25398"/>
                  </a:lnTo>
                  <a:lnTo>
                    <a:pt x="2269559" y="32977"/>
                  </a:lnTo>
                  <a:lnTo>
                    <a:pt x="2328598" y="41489"/>
                  </a:lnTo>
                  <a:lnTo>
                    <a:pt x="2386730" y="50914"/>
                  </a:lnTo>
                  <a:lnTo>
                    <a:pt x="2443914" y="61236"/>
                  </a:lnTo>
                  <a:lnTo>
                    <a:pt x="2500110" y="72434"/>
                  </a:lnTo>
                  <a:lnTo>
                    <a:pt x="2555278" y="84492"/>
                  </a:lnTo>
                  <a:lnTo>
                    <a:pt x="2609378" y="97390"/>
                  </a:lnTo>
                  <a:lnTo>
                    <a:pt x="2662371" y="111110"/>
                  </a:lnTo>
                  <a:lnTo>
                    <a:pt x="2714216" y="125634"/>
                  </a:lnTo>
                  <a:lnTo>
                    <a:pt x="2764874" y="140944"/>
                  </a:lnTo>
                  <a:lnTo>
                    <a:pt x="2814303" y="157020"/>
                  </a:lnTo>
                  <a:lnTo>
                    <a:pt x="2862465" y="173845"/>
                  </a:lnTo>
                  <a:lnTo>
                    <a:pt x="2909320" y="191401"/>
                  </a:lnTo>
                  <a:lnTo>
                    <a:pt x="2954826" y="209668"/>
                  </a:lnTo>
                  <a:lnTo>
                    <a:pt x="2998946" y="228628"/>
                  </a:lnTo>
                  <a:lnTo>
                    <a:pt x="3041637" y="248264"/>
                  </a:lnTo>
                  <a:lnTo>
                    <a:pt x="3082861" y="268556"/>
                  </a:lnTo>
                  <a:lnTo>
                    <a:pt x="3122577" y="289486"/>
                  </a:lnTo>
                  <a:lnTo>
                    <a:pt x="3160746" y="311037"/>
                  </a:lnTo>
                  <a:lnTo>
                    <a:pt x="3197327" y="333189"/>
                  </a:lnTo>
                  <a:lnTo>
                    <a:pt x="3232281" y="355924"/>
                  </a:lnTo>
                  <a:lnTo>
                    <a:pt x="3265567" y="379223"/>
                  </a:lnTo>
                  <a:lnTo>
                    <a:pt x="3297145" y="403069"/>
                  </a:lnTo>
                  <a:lnTo>
                    <a:pt x="3326976" y="427443"/>
                  </a:lnTo>
                  <a:lnTo>
                    <a:pt x="3381236" y="477701"/>
                  </a:lnTo>
                  <a:lnTo>
                    <a:pt x="3428025" y="529851"/>
                  </a:lnTo>
                  <a:lnTo>
                    <a:pt x="3467025" y="583744"/>
                  </a:lnTo>
                  <a:lnTo>
                    <a:pt x="3497915" y="639234"/>
                  </a:lnTo>
                  <a:lnTo>
                    <a:pt x="3520375" y="696174"/>
                  </a:lnTo>
                  <a:lnTo>
                    <a:pt x="3534086" y="754417"/>
                  </a:lnTo>
                  <a:lnTo>
                    <a:pt x="3538728" y="813815"/>
                  </a:lnTo>
                  <a:lnTo>
                    <a:pt x="3537560" y="843650"/>
                  </a:lnTo>
                  <a:lnTo>
                    <a:pt x="3528344" y="902489"/>
                  </a:lnTo>
                  <a:lnTo>
                    <a:pt x="3510219" y="960099"/>
                  </a:lnTo>
                  <a:lnTo>
                    <a:pt x="3483504" y="1016332"/>
                  </a:lnTo>
                  <a:lnTo>
                    <a:pt x="3448519" y="1071042"/>
                  </a:lnTo>
                  <a:lnTo>
                    <a:pt x="3405584" y="1124082"/>
                  </a:lnTo>
                  <a:lnTo>
                    <a:pt x="3355020" y="1175304"/>
                  </a:lnTo>
                  <a:lnTo>
                    <a:pt x="3297145" y="1224562"/>
                  </a:lnTo>
                  <a:lnTo>
                    <a:pt x="3265567" y="1248408"/>
                  </a:lnTo>
                  <a:lnTo>
                    <a:pt x="3232281" y="1271707"/>
                  </a:lnTo>
                  <a:lnTo>
                    <a:pt x="3197327" y="1294442"/>
                  </a:lnTo>
                  <a:lnTo>
                    <a:pt x="3160746" y="1316594"/>
                  </a:lnTo>
                  <a:lnTo>
                    <a:pt x="3122577" y="1338145"/>
                  </a:lnTo>
                  <a:lnTo>
                    <a:pt x="3082861" y="1359075"/>
                  </a:lnTo>
                  <a:lnTo>
                    <a:pt x="3041637" y="1379367"/>
                  </a:lnTo>
                  <a:lnTo>
                    <a:pt x="2998946" y="1399003"/>
                  </a:lnTo>
                  <a:lnTo>
                    <a:pt x="2954826" y="1417963"/>
                  </a:lnTo>
                  <a:lnTo>
                    <a:pt x="2909320" y="1436230"/>
                  </a:lnTo>
                  <a:lnTo>
                    <a:pt x="2862465" y="1453786"/>
                  </a:lnTo>
                  <a:lnTo>
                    <a:pt x="2814303" y="1470611"/>
                  </a:lnTo>
                  <a:lnTo>
                    <a:pt x="2764874" y="1486687"/>
                  </a:lnTo>
                  <a:lnTo>
                    <a:pt x="2714216" y="1501997"/>
                  </a:lnTo>
                  <a:lnTo>
                    <a:pt x="2662371" y="1516521"/>
                  </a:lnTo>
                  <a:lnTo>
                    <a:pt x="2609378" y="1530241"/>
                  </a:lnTo>
                  <a:lnTo>
                    <a:pt x="2555278" y="1543139"/>
                  </a:lnTo>
                  <a:lnTo>
                    <a:pt x="2500110" y="1555197"/>
                  </a:lnTo>
                  <a:lnTo>
                    <a:pt x="2443914" y="1566395"/>
                  </a:lnTo>
                  <a:lnTo>
                    <a:pt x="2386730" y="1576717"/>
                  </a:lnTo>
                  <a:lnTo>
                    <a:pt x="2328598" y="1586142"/>
                  </a:lnTo>
                  <a:lnTo>
                    <a:pt x="2269559" y="1594654"/>
                  </a:lnTo>
                  <a:lnTo>
                    <a:pt x="2209652" y="1602233"/>
                  </a:lnTo>
                  <a:lnTo>
                    <a:pt x="2148917" y="1608861"/>
                  </a:lnTo>
                  <a:lnTo>
                    <a:pt x="2087394" y="1614520"/>
                  </a:lnTo>
                  <a:lnTo>
                    <a:pt x="2025124" y="1619191"/>
                  </a:lnTo>
                  <a:lnTo>
                    <a:pt x="1962146" y="1622856"/>
                  </a:lnTo>
                  <a:lnTo>
                    <a:pt x="1898499" y="1625497"/>
                  </a:lnTo>
                  <a:lnTo>
                    <a:pt x="1834225" y="1627095"/>
                  </a:lnTo>
                  <a:lnTo>
                    <a:pt x="1769364" y="1627631"/>
                  </a:lnTo>
                  <a:lnTo>
                    <a:pt x="1704502" y="1627095"/>
                  </a:lnTo>
                  <a:lnTo>
                    <a:pt x="1640228" y="1625497"/>
                  </a:lnTo>
                  <a:lnTo>
                    <a:pt x="1576581" y="1622856"/>
                  </a:lnTo>
                  <a:lnTo>
                    <a:pt x="1513603" y="1619191"/>
                  </a:lnTo>
                  <a:lnTo>
                    <a:pt x="1451333" y="1614520"/>
                  </a:lnTo>
                  <a:lnTo>
                    <a:pt x="1389810" y="1608861"/>
                  </a:lnTo>
                  <a:lnTo>
                    <a:pt x="1329075" y="1602233"/>
                  </a:lnTo>
                  <a:lnTo>
                    <a:pt x="1269168" y="1594654"/>
                  </a:lnTo>
                  <a:lnTo>
                    <a:pt x="1210129" y="1586142"/>
                  </a:lnTo>
                  <a:lnTo>
                    <a:pt x="1151997" y="1576717"/>
                  </a:lnTo>
                  <a:lnTo>
                    <a:pt x="1094813" y="1566395"/>
                  </a:lnTo>
                  <a:lnTo>
                    <a:pt x="1038617" y="1555197"/>
                  </a:lnTo>
                  <a:lnTo>
                    <a:pt x="983449" y="1543139"/>
                  </a:lnTo>
                  <a:lnTo>
                    <a:pt x="929349" y="1530241"/>
                  </a:lnTo>
                  <a:lnTo>
                    <a:pt x="876356" y="1516521"/>
                  </a:lnTo>
                  <a:lnTo>
                    <a:pt x="824511" y="1501997"/>
                  </a:lnTo>
                  <a:lnTo>
                    <a:pt x="773853" y="1486687"/>
                  </a:lnTo>
                  <a:lnTo>
                    <a:pt x="724424" y="1470611"/>
                  </a:lnTo>
                  <a:lnTo>
                    <a:pt x="676262" y="1453786"/>
                  </a:lnTo>
                  <a:lnTo>
                    <a:pt x="629407" y="1436230"/>
                  </a:lnTo>
                  <a:lnTo>
                    <a:pt x="583901" y="1417963"/>
                  </a:lnTo>
                  <a:lnTo>
                    <a:pt x="539781" y="1399003"/>
                  </a:lnTo>
                  <a:lnTo>
                    <a:pt x="497090" y="1379367"/>
                  </a:lnTo>
                  <a:lnTo>
                    <a:pt x="455866" y="1359075"/>
                  </a:lnTo>
                  <a:lnTo>
                    <a:pt x="416150" y="1338145"/>
                  </a:lnTo>
                  <a:lnTo>
                    <a:pt x="377981" y="1316594"/>
                  </a:lnTo>
                  <a:lnTo>
                    <a:pt x="341400" y="1294442"/>
                  </a:lnTo>
                  <a:lnTo>
                    <a:pt x="306446" y="1271707"/>
                  </a:lnTo>
                  <a:lnTo>
                    <a:pt x="273160" y="1248408"/>
                  </a:lnTo>
                  <a:lnTo>
                    <a:pt x="241582" y="1224562"/>
                  </a:lnTo>
                  <a:lnTo>
                    <a:pt x="211751" y="1200188"/>
                  </a:lnTo>
                  <a:lnTo>
                    <a:pt x="157491" y="1149930"/>
                  </a:lnTo>
                  <a:lnTo>
                    <a:pt x="110702" y="1097780"/>
                  </a:lnTo>
                  <a:lnTo>
                    <a:pt x="71702" y="1043887"/>
                  </a:lnTo>
                  <a:lnTo>
                    <a:pt x="40812" y="988397"/>
                  </a:lnTo>
                  <a:lnTo>
                    <a:pt x="18352" y="931457"/>
                  </a:lnTo>
                  <a:lnTo>
                    <a:pt x="4641" y="873214"/>
                  </a:lnTo>
                  <a:lnTo>
                    <a:pt x="0" y="813815"/>
                  </a:lnTo>
                  <a:close/>
                </a:path>
              </a:pathLst>
            </a:custGeom>
            <a:noFill/>
            <a:ln w="28950" cap="flat" cmpd="sng">
              <a:solidFill>
                <a:srgbClr val="F7954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6" name="Google Shape;236;p16"/>
          <p:cNvSpPr txBox="1"/>
          <p:nvPr/>
        </p:nvSpPr>
        <p:spPr>
          <a:xfrm>
            <a:off x="1544574" y="2845689"/>
            <a:ext cx="1840230" cy="1032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425" rIns="0" bIns="0" anchor="t" anchorCtr="0">
            <a:spAutoFit/>
          </a:bodyPr>
          <a:lstStyle/>
          <a:p>
            <a:pPr marL="12700" marR="5080" lvl="0" indent="0" algn="l" rtl="0">
              <a:lnSpc>
                <a:spcPct val="1002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Accoglienza  Continuità  Orientamento</a:t>
            </a:r>
            <a:endParaRPr sz="2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7" name="Google Shape;237;p16"/>
          <p:cNvGrpSpPr/>
          <p:nvPr/>
        </p:nvGrpSpPr>
        <p:grpSpPr>
          <a:xfrm>
            <a:off x="841247" y="4261103"/>
            <a:ext cx="3737610" cy="1722882"/>
            <a:chOff x="841247" y="4261103"/>
            <a:chExt cx="3737610" cy="1722882"/>
          </a:xfrm>
        </p:grpSpPr>
        <p:pic>
          <p:nvPicPr>
            <p:cNvPr id="238" name="Google Shape;238;p16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841247" y="4261103"/>
              <a:ext cx="3737610" cy="17228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9" name="Google Shape;239;p16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21257" y="4341113"/>
              <a:ext cx="3579876" cy="15651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0" name="Google Shape;240;p16"/>
            <p:cNvSpPr/>
            <p:nvPr/>
          </p:nvSpPr>
          <p:spPr>
            <a:xfrm>
              <a:off x="921257" y="4341113"/>
              <a:ext cx="3580129" cy="1565275"/>
            </a:xfrm>
            <a:custGeom>
              <a:avLst/>
              <a:gdLst/>
              <a:ahLst/>
              <a:cxnLst/>
              <a:rect l="l" t="t" r="r" b="b"/>
              <a:pathLst>
                <a:path w="3580129" h="1565275" extrusionOk="0">
                  <a:moveTo>
                    <a:pt x="0" y="782574"/>
                  </a:moveTo>
                  <a:lnTo>
                    <a:pt x="4694" y="725458"/>
                  </a:lnTo>
                  <a:lnTo>
                    <a:pt x="18564" y="669453"/>
                  </a:lnTo>
                  <a:lnTo>
                    <a:pt x="41283" y="614700"/>
                  </a:lnTo>
                  <a:lnTo>
                    <a:pt x="72530" y="561341"/>
                  </a:lnTo>
                  <a:lnTo>
                    <a:pt x="111981" y="509517"/>
                  </a:lnTo>
                  <a:lnTo>
                    <a:pt x="159312" y="459370"/>
                  </a:lnTo>
                  <a:lnTo>
                    <a:pt x="214199" y="411042"/>
                  </a:lnTo>
                  <a:lnTo>
                    <a:pt x="244376" y="387604"/>
                  </a:lnTo>
                  <a:lnTo>
                    <a:pt x="276320" y="364673"/>
                  </a:lnTo>
                  <a:lnTo>
                    <a:pt x="309992" y="342268"/>
                  </a:lnTo>
                  <a:lnTo>
                    <a:pt x="345350" y="320405"/>
                  </a:lnTo>
                  <a:lnTo>
                    <a:pt x="382355" y="299104"/>
                  </a:lnTo>
                  <a:lnTo>
                    <a:pt x="420966" y="278380"/>
                  </a:lnTo>
                  <a:lnTo>
                    <a:pt x="461143" y="258253"/>
                  </a:lnTo>
                  <a:lnTo>
                    <a:pt x="502845" y="238740"/>
                  </a:lnTo>
                  <a:lnTo>
                    <a:pt x="546032" y="219858"/>
                  </a:lnTo>
                  <a:lnTo>
                    <a:pt x="590663" y="201625"/>
                  </a:lnTo>
                  <a:lnTo>
                    <a:pt x="636698" y="184059"/>
                  </a:lnTo>
                  <a:lnTo>
                    <a:pt x="684097" y="167177"/>
                  </a:lnTo>
                  <a:lnTo>
                    <a:pt x="732818" y="150997"/>
                  </a:lnTo>
                  <a:lnTo>
                    <a:pt x="782822" y="135538"/>
                  </a:lnTo>
                  <a:lnTo>
                    <a:pt x="834068" y="120816"/>
                  </a:lnTo>
                  <a:lnTo>
                    <a:pt x="886516" y="106849"/>
                  </a:lnTo>
                  <a:lnTo>
                    <a:pt x="940125" y="93655"/>
                  </a:lnTo>
                  <a:lnTo>
                    <a:pt x="994855" y="81252"/>
                  </a:lnTo>
                  <a:lnTo>
                    <a:pt x="1050665" y="69656"/>
                  </a:lnTo>
                  <a:lnTo>
                    <a:pt x="1107515" y="58887"/>
                  </a:lnTo>
                  <a:lnTo>
                    <a:pt x="1165365" y="48962"/>
                  </a:lnTo>
                  <a:lnTo>
                    <a:pt x="1224174" y="39898"/>
                  </a:lnTo>
                  <a:lnTo>
                    <a:pt x="1283901" y="31713"/>
                  </a:lnTo>
                  <a:lnTo>
                    <a:pt x="1344507" y="24424"/>
                  </a:lnTo>
                  <a:lnTo>
                    <a:pt x="1405950" y="18050"/>
                  </a:lnTo>
                  <a:lnTo>
                    <a:pt x="1468191" y="12609"/>
                  </a:lnTo>
                  <a:lnTo>
                    <a:pt x="1531188" y="8116"/>
                  </a:lnTo>
                  <a:lnTo>
                    <a:pt x="1594902" y="4592"/>
                  </a:lnTo>
                  <a:lnTo>
                    <a:pt x="1659292" y="2052"/>
                  </a:lnTo>
                  <a:lnTo>
                    <a:pt x="1724317" y="516"/>
                  </a:lnTo>
                  <a:lnTo>
                    <a:pt x="1789938" y="0"/>
                  </a:lnTo>
                  <a:lnTo>
                    <a:pt x="1855558" y="516"/>
                  </a:lnTo>
                  <a:lnTo>
                    <a:pt x="1920583" y="2052"/>
                  </a:lnTo>
                  <a:lnTo>
                    <a:pt x="1984973" y="4592"/>
                  </a:lnTo>
                  <a:lnTo>
                    <a:pt x="2048687" y="8116"/>
                  </a:lnTo>
                  <a:lnTo>
                    <a:pt x="2111684" y="12609"/>
                  </a:lnTo>
                  <a:lnTo>
                    <a:pt x="2173925" y="18050"/>
                  </a:lnTo>
                  <a:lnTo>
                    <a:pt x="2235368" y="24424"/>
                  </a:lnTo>
                  <a:lnTo>
                    <a:pt x="2295974" y="31713"/>
                  </a:lnTo>
                  <a:lnTo>
                    <a:pt x="2355701" y="39898"/>
                  </a:lnTo>
                  <a:lnTo>
                    <a:pt x="2414510" y="48962"/>
                  </a:lnTo>
                  <a:lnTo>
                    <a:pt x="2472360" y="58887"/>
                  </a:lnTo>
                  <a:lnTo>
                    <a:pt x="2529210" y="69656"/>
                  </a:lnTo>
                  <a:lnTo>
                    <a:pt x="2585020" y="81252"/>
                  </a:lnTo>
                  <a:lnTo>
                    <a:pt x="2639750" y="93655"/>
                  </a:lnTo>
                  <a:lnTo>
                    <a:pt x="2693359" y="106849"/>
                  </a:lnTo>
                  <a:lnTo>
                    <a:pt x="2745807" y="120816"/>
                  </a:lnTo>
                  <a:lnTo>
                    <a:pt x="2797053" y="135538"/>
                  </a:lnTo>
                  <a:lnTo>
                    <a:pt x="2847057" y="150997"/>
                  </a:lnTo>
                  <a:lnTo>
                    <a:pt x="2895778" y="167177"/>
                  </a:lnTo>
                  <a:lnTo>
                    <a:pt x="2943177" y="184059"/>
                  </a:lnTo>
                  <a:lnTo>
                    <a:pt x="2989212" y="201625"/>
                  </a:lnTo>
                  <a:lnTo>
                    <a:pt x="3033843" y="219858"/>
                  </a:lnTo>
                  <a:lnTo>
                    <a:pt x="3077030" y="238740"/>
                  </a:lnTo>
                  <a:lnTo>
                    <a:pt x="3118732" y="258253"/>
                  </a:lnTo>
                  <a:lnTo>
                    <a:pt x="3158909" y="278380"/>
                  </a:lnTo>
                  <a:lnTo>
                    <a:pt x="3197520" y="299104"/>
                  </a:lnTo>
                  <a:lnTo>
                    <a:pt x="3234525" y="320405"/>
                  </a:lnTo>
                  <a:lnTo>
                    <a:pt x="3269883" y="342268"/>
                  </a:lnTo>
                  <a:lnTo>
                    <a:pt x="3303555" y="364673"/>
                  </a:lnTo>
                  <a:lnTo>
                    <a:pt x="3335499" y="387603"/>
                  </a:lnTo>
                  <a:lnTo>
                    <a:pt x="3365676" y="411042"/>
                  </a:lnTo>
                  <a:lnTo>
                    <a:pt x="3420563" y="459370"/>
                  </a:lnTo>
                  <a:lnTo>
                    <a:pt x="3467894" y="509517"/>
                  </a:lnTo>
                  <a:lnTo>
                    <a:pt x="3507345" y="561341"/>
                  </a:lnTo>
                  <a:lnTo>
                    <a:pt x="3538592" y="614700"/>
                  </a:lnTo>
                  <a:lnTo>
                    <a:pt x="3561311" y="669453"/>
                  </a:lnTo>
                  <a:lnTo>
                    <a:pt x="3575181" y="725458"/>
                  </a:lnTo>
                  <a:lnTo>
                    <a:pt x="3579876" y="782574"/>
                  </a:lnTo>
                  <a:lnTo>
                    <a:pt x="3578695" y="811261"/>
                  </a:lnTo>
                  <a:lnTo>
                    <a:pt x="3569373" y="867840"/>
                  </a:lnTo>
                  <a:lnTo>
                    <a:pt x="3551038" y="923236"/>
                  </a:lnTo>
                  <a:lnTo>
                    <a:pt x="3524014" y="977310"/>
                  </a:lnTo>
                  <a:lnTo>
                    <a:pt x="3488624" y="1029919"/>
                  </a:lnTo>
                  <a:lnTo>
                    <a:pt x="3445193" y="1080922"/>
                  </a:lnTo>
                  <a:lnTo>
                    <a:pt x="3394044" y="1130177"/>
                  </a:lnTo>
                  <a:lnTo>
                    <a:pt x="3335499" y="1177543"/>
                  </a:lnTo>
                  <a:lnTo>
                    <a:pt x="3303555" y="1200474"/>
                  </a:lnTo>
                  <a:lnTo>
                    <a:pt x="3269883" y="1222879"/>
                  </a:lnTo>
                  <a:lnTo>
                    <a:pt x="3234525" y="1244742"/>
                  </a:lnTo>
                  <a:lnTo>
                    <a:pt x="3197520" y="1266043"/>
                  </a:lnTo>
                  <a:lnTo>
                    <a:pt x="3158909" y="1286767"/>
                  </a:lnTo>
                  <a:lnTo>
                    <a:pt x="3118732" y="1306894"/>
                  </a:lnTo>
                  <a:lnTo>
                    <a:pt x="3077030" y="1326407"/>
                  </a:lnTo>
                  <a:lnTo>
                    <a:pt x="3033843" y="1345289"/>
                  </a:lnTo>
                  <a:lnTo>
                    <a:pt x="2989212" y="1363522"/>
                  </a:lnTo>
                  <a:lnTo>
                    <a:pt x="2943177" y="1381088"/>
                  </a:lnTo>
                  <a:lnTo>
                    <a:pt x="2895778" y="1397970"/>
                  </a:lnTo>
                  <a:lnTo>
                    <a:pt x="2847057" y="1414150"/>
                  </a:lnTo>
                  <a:lnTo>
                    <a:pt x="2797053" y="1429609"/>
                  </a:lnTo>
                  <a:lnTo>
                    <a:pt x="2745807" y="1444331"/>
                  </a:lnTo>
                  <a:lnTo>
                    <a:pt x="2693359" y="1458298"/>
                  </a:lnTo>
                  <a:lnTo>
                    <a:pt x="2639750" y="1471492"/>
                  </a:lnTo>
                  <a:lnTo>
                    <a:pt x="2585020" y="1483895"/>
                  </a:lnTo>
                  <a:lnTo>
                    <a:pt x="2529210" y="1495491"/>
                  </a:lnTo>
                  <a:lnTo>
                    <a:pt x="2472360" y="1506260"/>
                  </a:lnTo>
                  <a:lnTo>
                    <a:pt x="2414510" y="1516185"/>
                  </a:lnTo>
                  <a:lnTo>
                    <a:pt x="2355701" y="1525249"/>
                  </a:lnTo>
                  <a:lnTo>
                    <a:pt x="2295974" y="1533434"/>
                  </a:lnTo>
                  <a:lnTo>
                    <a:pt x="2235368" y="1540723"/>
                  </a:lnTo>
                  <a:lnTo>
                    <a:pt x="2173925" y="1547097"/>
                  </a:lnTo>
                  <a:lnTo>
                    <a:pt x="2111684" y="1552538"/>
                  </a:lnTo>
                  <a:lnTo>
                    <a:pt x="2048687" y="1557031"/>
                  </a:lnTo>
                  <a:lnTo>
                    <a:pt x="1984973" y="1560555"/>
                  </a:lnTo>
                  <a:lnTo>
                    <a:pt x="1920583" y="1563095"/>
                  </a:lnTo>
                  <a:lnTo>
                    <a:pt x="1855558" y="1564631"/>
                  </a:lnTo>
                  <a:lnTo>
                    <a:pt x="1789938" y="1565148"/>
                  </a:lnTo>
                  <a:lnTo>
                    <a:pt x="1724317" y="1564631"/>
                  </a:lnTo>
                  <a:lnTo>
                    <a:pt x="1659292" y="1563095"/>
                  </a:lnTo>
                  <a:lnTo>
                    <a:pt x="1594902" y="1560555"/>
                  </a:lnTo>
                  <a:lnTo>
                    <a:pt x="1531188" y="1557031"/>
                  </a:lnTo>
                  <a:lnTo>
                    <a:pt x="1468191" y="1552538"/>
                  </a:lnTo>
                  <a:lnTo>
                    <a:pt x="1405950" y="1547097"/>
                  </a:lnTo>
                  <a:lnTo>
                    <a:pt x="1344507" y="1540723"/>
                  </a:lnTo>
                  <a:lnTo>
                    <a:pt x="1283901" y="1533434"/>
                  </a:lnTo>
                  <a:lnTo>
                    <a:pt x="1224174" y="1525249"/>
                  </a:lnTo>
                  <a:lnTo>
                    <a:pt x="1165365" y="1516185"/>
                  </a:lnTo>
                  <a:lnTo>
                    <a:pt x="1107515" y="1506260"/>
                  </a:lnTo>
                  <a:lnTo>
                    <a:pt x="1050665" y="1495491"/>
                  </a:lnTo>
                  <a:lnTo>
                    <a:pt x="994855" y="1483895"/>
                  </a:lnTo>
                  <a:lnTo>
                    <a:pt x="940125" y="1471492"/>
                  </a:lnTo>
                  <a:lnTo>
                    <a:pt x="886516" y="1458298"/>
                  </a:lnTo>
                  <a:lnTo>
                    <a:pt x="834068" y="1444331"/>
                  </a:lnTo>
                  <a:lnTo>
                    <a:pt x="782822" y="1429609"/>
                  </a:lnTo>
                  <a:lnTo>
                    <a:pt x="732818" y="1414150"/>
                  </a:lnTo>
                  <a:lnTo>
                    <a:pt x="684097" y="1397970"/>
                  </a:lnTo>
                  <a:lnTo>
                    <a:pt x="636698" y="1381088"/>
                  </a:lnTo>
                  <a:lnTo>
                    <a:pt x="590663" y="1363522"/>
                  </a:lnTo>
                  <a:lnTo>
                    <a:pt x="546032" y="1345289"/>
                  </a:lnTo>
                  <a:lnTo>
                    <a:pt x="502845" y="1326407"/>
                  </a:lnTo>
                  <a:lnTo>
                    <a:pt x="461143" y="1306894"/>
                  </a:lnTo>
                  <a:lnTo>
                    <a:pt x="420966" y="1286767"/>
                  </a:lnTo>
                  <a:lnTo>
                    <a:pt x="382355" y="1266043"/>
                  </a:lnTo>
                  <a:lnTo>
                    <a:pt x="345350" y="1244742"/>
                  </a:lnTo>
                  <a:lnTo>
                    <a:pt x="309992" y="1222879"/>
                  </a:lnTo>
                  <a:lnTo>
                    <a:pt x="276320" y="1200474"/>
                  </a:lnTo>
                  <a:lnTo>
                    <a:pt x="244376" y="1177544"/>
                  </a:lnTo>
                  <a:lnTo>
                    <a:pt x="214199" y="1154105"/>
                  </a:lnTo>
                  <a:lnTo>
                    <a:pt x="159312" y="1105777"/>
                  </a:lnTo>
                  <a:lnTo>
                    <a:pt x="111981" y="1055630"/>
                  </a:lnTo>
                  <a:lnTo>
                    <a:pt x="72530" y="1003806"/>
                  </a:lnTo>
                  <a:lnTo>
                    <a:pt x="41283" y="950447"/>
                  </a:lnTo>
                  <a:lnTo>
                    <a:pt x="18564" y="895694"/>
                  </a:lnTo>
                  <a:lnTo>
                    <a:pt x="4694" y="839689"/>
                  </a:lnTo>
                  <a:lnTo>
                    <a:pt x="0" y="782574"/>
                  </a:lnTo>
                  <a:close/>
                </a:path>
              </a:pathLst>
            </a:custGeom>
            <a:noFill/>
            <a:ln w="28950" cap="flat" cmpd="sng">
              <a:solidFill>
                <a:srgbClr val="D6E3B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1" name="Google Shape;241;p16"/>
          <p:cNvSpPr txBox="1"/>
          <p:nvPr/>
        </p:nvSpPr>
        <p:spPr>
          <a:xfrm>
            <a:off x="1523746" y="4595241"/>
            <a:ext cx="1670050" cy="1033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775" rIns="0" bIns="0" anchor="t" anchorCtr="0">
            <a:spAutoFit/>
          </a:bodyPr>
          <a:lstStyle/>
          <a:p>
            <a:pPr marL="12700" marR="5080" lvl="0" indent="0" algn="l" rtl="0">
              <a:lnSpc>
                <a:spcPct val="1002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Integrazione  Inclusività  Intercultura</a:t>
            </a:r>
            <a:endParaRPr sz="2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2" name="Google Shape;242;p16"/>
          <p:cNvGrpSpPr/>
          <p:nvPr/>
        </p:nvGrpSpPr>
        <p:grpSpPr>
          <a:xfrm>
            <a:off x="12841836" y="2464307"/>
            <a:ext cx="4253469" cy="1943862"/>
            <a:chOff x="12841836" y="2464307"/>
            <a:chExt cx="4253469" cy="1943862"/>
          </a:xfrm>
        </p:grpSpPr>
        <p:pic>
          <p:nvPicPr>
            <p:cNvPr id="243" name="Google Shape;243;p16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2841837" y="2464307"/>
              <a:ext cx="4253468" cy="19438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4" name="Google Shape;244;p16"/>
            <p:cNvSpPr/>
            <p:nvPr/>
          </p:nvSpPr>
          <p:spPr>
            <a:xfrm>
              <a:off x="12841836" y="2544317"/>
              <a:ext cx="4120947" cy="1786255"/>
            </a:xfrm>
            <a:custGeom>
              <a:avLst/>
              <a:gdLst/>
              <a:ahLst/>
              <a:cxnLst/>
              <a:rect l="l" t="t" r="r" b="b"/>
              <a:pathLst>
                <a:path w="3564890" h="1786254" extrusionOk="0">
                  <a:moveTo>
                    <a:pt x="0" y="1786127"/>
                  </a:moveTo>
                  <a:lnTo>
                    <a:pt x="3564636" y="1786127"/>
                  </a:lnTo>
                  <a:lnTo>
                    <a:pt x="3564636" y="0"/>
                  </a:lnTo>
                  <a:lnTo>
                    <a:pt x="0" y="0"/>
                  </a:lnTo>
                  <a:lnTo>
                    <a:pt x="0" y="1786127"/>
                  </a:lnTo>
                  <a:close/>
                </a:path>
              </a:pathLst>
            </a:custGeom>
            <a:noFill/>
            <a:ln w="28950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5" name="Google Shape;245;p16"/>
          <p:cNvSpPr txBox="1"/>
          <p:nvPr/>
        </p:nvSpPr>
        <p:spPr>
          <a:xfrm>
            <a:off x="13732991" y="2663563"/>
            <a:ext cx="3165563" cy="1703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425" rIns="0" bIns="0" anchor="t" anchorCtr="0">
            <a:spAutoFit/>
          </a:bodyPr>
          <a:lstStyle/>
          <a:p>
            <a:pPr marL="12700" marR="5080" lvl="0" indent="297180" algn="r" rtl="0">
              <a:lnSpc>
                <a:spcPct val="1002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Ambiente e Salute  Attività sportive  Attività outdoor  Uscite didattiche sul</a:t>
            </a:r>
            <a:endParaRPr sz="2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508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territorio</a:t>
            </a:r>
            <a:endParaRPr sz="2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6" name="Google Shape;246;p16"/>
          <p:cNvGrpSpPr/>
          <p:nvPr/>
        </p:nvGrpSpPr>
        <p:grpSpPr>
          <a:xfrm>
            <a:off x="7778863" y="2518712"/>
            <a:ext cx="10161218" cy="6392852"/>
            <a:chOff x="6328025" y="2561231"/>
            <a:chExt cx="10161218" cy="6392852"/>
          </a:xfrm>
        </p:grpSpPr>
        <p:pic>
          <p:nvPicPr>
            <p:cNvPr id="247" name="Google Shape;247;p16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2410359" y="5986855"/>
              <a:ext cx="4078884" cy="29672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16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6328025" y="4210346"/>
              <a:ext cx="4242815" cy="19964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9" name="Google Shape;249;p16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1453682" y="2561231"/>
              <a:ext cx="1200150" cy="95326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50" name="Google Shape;250;p16"/>
          <p:cNvGrpSpPr/>
          <p:nvPr/>
        </p:nvGrpSpPr>
        <p:grpSpPr>
          <a:xfrm>
            <a:off x="675131" y="8037576"/>
            <a:ext cx="3846576" cy="1949196"/>
            <a:chOff x="675131" y="8037576"/>
            <a:chExt cx="3846576" cy="1949196"/>
          </a:xfrm>
        </p:grpSpPr>
        <p:pic>
          <p:nvPicPr>
            <p:cNvPr id="251" name="Google Shape;251;p16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675131" y="8037576"/>
              <a:ext cx="3846576" cy="19491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2" name="Google Shape;252;p16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1242059" y="8438388"/>
              <a:ext cx="2458212" cy="12237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3" name="Google Shape;253;p16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716279" y="8058912"/>
              <a:ext cx="3764279" cy="1866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4" name="Google Shape;254;p16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827531" y="8170164"/>
              <a:ext cx="3546348" cy="164896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5" name="Google Shape;255;p16"/>
            <p:cNvSpPr/>
            <p:nvPr/>
          </p:nvSpPr>
          <p:spPr>
            <a:xfrm>
              <a:off x="827531" y="8170164"/>
              <a:ext cx="3546475" cy="1649095"/>
            </a:xfrm>
            <a:custGeom>
              <a:avLst/>
              <a:gdLst/>
              <a:ahLst/>
              <a:cxnLst/>
              <a:rect l="l" t="t" r="r" b="b"/>
              <a:pathLst>
                <a:path w="3546475" h="1649095" extrusionOk="0">
                  <a:moveTo>
                    <a:pt x="0" y="824484"/>
                  </a:moveTo>
                  <a:lnTo>
                    <a:pt x="4651" y="764313"/>
                  </a:lnTo>
                  <a:lnTo>
                    <a:pt x="18390" y="705311"/>
                  </a:lnTo>
                  <a:lnTo>
                    <a:pt x="40897" y="647629"/>
                  </a:lnTo>
                  <a:lnTo>
                    <a:pt x="71852" y="591414"/>
                  </a:lnTo>
                  <a:lnTo>
                    <a:pt x="110934" y="536816"/>
                  </a:lnTo>
                  <a:lnTo>
                    <a:pt x="157822" y="483985"/>
                  </a:lnTo>
                  <a:lnTo>
                    <a:pt x="212196" y="433068"/>
                  </a:lnTo>
                  <a:lnTo>
                    <a:pt x="242090" y="408375"/>
                  </a:lnTo>
                  <a:lnTo>
                    <a:pt x="273735" y="384216"/>
                  </a:lnTo>
                  <a:lnTo>
                    <a:pt x="307092" y="360611"/>
                  </a:lnTo>
                  <a:lnTo>
                    <a:pt x="342119" y="337578"/>
                  </a:lnTo>
                  <a:lnTo>
                    <a:pt x="378778" y="315135"/>
                  </a:lnTo>
                  <a:lnTo>
                    <a:pt x="417028" y="293302"/>
                  </a:lnTo>
                  <a:lnTo>
                    <a:pt x="456829" y="272096"/>
                  </a:lnTo>
                  <a:lnTo>
                    <a:pt x="498140" y="251537"/>
                  </a:lnTo>
                  <a:lnTo>
                    <a:pt x="540923" y="231643"/>
                  </a:lnTo>
                  <a:lnTo>
                    <a:pt x="585136" y="212433"/>
                  </a:lnTo>
                  <a:lnTo>
                    <a:pt x="630740" y="193926"/>
                  </a:lnTo>
                  <a:lnTo>
                    <a:pt x="677695" y="176140"/>
                  </a:lnTo>
                  <a:lnTo>
                    <a:pt x="725960" y="159093"/>
                  </a:lnTo>
                  <a:lnTo>
                    <a:pt x="775496" y="142805"/>
                  </a:lnTo>
                  <a:lnTo>
                    <a:pt x="826262" y="127293"/>
                  </a:lnTo>
                  <a:lnTo>
                    <a:pt x="878219" y="112578"/>
                  </a:lnTo>
                  <a:lnTo>
                    <a:pt x="931326" y="98677"/>
                  </a:lnTo>
                  <a:lnTo>
                    <a:pt x="985543" y="85608"/>
                  </a:lnTo>
                  <a:lnTo>
                    <a:pt x="1040830" y="73392"/>
                  </a:lnTo>
                  <a:lnTo>
                    <a:pt x="1097148" y="62045"/>
                  </a:lnTo>
                  <a:lnTo>
                    <a:pt x="1154456" y="51588"/>
                  </a:lnTo>
                  <a:lnTo>
                    <a:pt x="1212713" y="42038"/>
                  </a:lnTo>
                  <a:lnTo>
                    <a:pt x="1271881" y="33414"/>
                  </a:lnTo>
                  <a:lnTo>
                    <a:pt x="1331919" y="25734"/>
                  </a:lnTo>
                  <a:lnTo>
                    <a:pt x="1392786" y="19019"/>
                  </a:lnTo>
                  <a:lnTo>
                    <a:pt x="1454443" y="13285"/>
                  </a:lnTo>
                  <a:lnTo>
                    <a:pt x="1516850" y="8552"/>
                  </a:lnTo>
                  <a:lnTo>
                    <a:pt x="1579967" y="4838"/>
                  </a:lnTo>
                  <a:lnTo>
                    <a:pt x="1643753" y="2162"/>
                  </a:lnTo>
                  <a:lnTo>
                    <a:pt x="1708168" y="543"/>
                  </a:lnTo>
                  <a:lnTo>
                    <a:pt x="1773174" y="0"/>
                  </a:lnTo>
                  <a:lnTo>
                    <a:pt x="1838179" y="543"/>
                  </a:lnTo>
                  <a:lnTo>
                    <a:pt x="1902594" y="2162"/>
                  </a:lnTo>
                  <a:lnTo>
                    <a:pt x="1966380" y="4838"/>
                  </a:lnTo>
                  <a:lnTo>
                    <a:pt x="2029497" y="8552"/>
                  </a:lnTo>
                  <a:lnTo>
                    <a:pt x="2091904" y="13285"/>
                  </a:lnTo>
                  <a:lnTo>
                    <a:pt x="2153561" y="19019"/>
                  </a:lnTo>
                  <a:lnTo>
                    <a:pt x="2214428" y="25734"/>
                  </a:lnTo>
                  <a:lnTo>
                    <a:pt x="2274466" y="33414"/>
                  </a:lnTo>
                  <a:lnTo>
                    <a:pt x="2333634" y="42038"/>
                  </a:lnTo>
                  <a:lnTo>
                    <a:pt x="2391891" y="51588"/>
                  </a:lnTo>
                  <a:lnTo>
                    <a:pt x="2449199" y="62045"/>
                  </a:lnTo>
                  <a:lnTo>
                    <a:pt x="2505517" y="73392"/>
                  </a:lnTo>
                  <a:lnTo>
                    <a:pt x="2560804" y="85608"/>
                  </a:lnTo>
                  <a:lnTo>
                    <a:pt x="2615021" y="98677"/>
                  </a:lnTo>
                  <a:lnTo>
                    <a:pt x="2668128" y="112578"/>
                  </a:lnTo>
                  <a:lnTo>
                    <a:pt x="2720085" y="127293"/>
                  </a:lnTo>
                  <a:lnTo>
                    <a:pt x="2770851" y="142805"/>
                  </a:lnTo>
                  <a:lnTo>
                    <a:pt x="2820387" y="159093"/>
                  </a:lnTo>
                  <a:lnTo>
                    <a:pt x="2868652" y="176140"/>
                  </a:lnTo>
                  <a:lnTo>
                    <a:pt x="2915607" y="193926"/>
                  </a:lnTo>
                  <a:lnTo>
                    <a:pt x="2961211" y="212433"/>
                  </a:lnTo>
                  <a:lnTo>
                    <a:pt x="3005424" y="231643"/>
                  </a:lnTo>
                  <a:lnTo>
                    <a:pt x="3048207" y="251537"/>
                  </a:lnTo>
                  <a:lnTo>
                    <a:pt x="3089518" y="272096"/>
                  </a:lnTo>
                  <a:lnTo>
                    <a:pt x="3129319" y="293302"/>
                  </a:lnTo>
                  <a:lnTo>
                    <a:pt x="3167569" y="315135"/>
                  </a:lnTo>
                  <a:lnTo>
                    <a:pt x="3204228" y="337578"/>
                  </a:lnTo>
                  <a:lnTo>
                    <a:pt x="3239255" y="360611"/>
                  </a:lnTo>
                  <a:lnTo>
                    <a:pt x="3272612" y="384216"/>
                  </a:lnTo>
                  <a:lnTo>
                    <a:pt x="3304257" y="408375"/>
                  </a:lnTo>
                  <a:lnTo>
                    <a:pt x="3334151" y="433068"/>
                  </a:lnTo>
                  <a:lnTo>
                    <a:pt x="3388525" y="483985"/>
                  </a:lnTo>
                  <a:lnTo>
                    <a:pt x="3435413" y="536816"/>
                  </a:lnTo>
                  <a:lnTo>
                    <a:pt x="3474495" y="591414"/>
                  </a:lnTo>
                  <a:lnTo>
                    <a:pt x="3505450" y="647629"/>
                  </a:lnTo>
                  <a:lnTo>
                    <a:pt x="3527957" y="705311"/>
                  </a:lnTo>
                  <a:lnTo>
                    <a:pt x="3541696" y="764313"/>
                  </a:lnTo>
                  <a:lnTo>
                    <a:pt x="3546348" y="824484"/>
                  </a:lnTo>
                  <a:lnTo>
                    <a:pt x="3545178" y="854709"/>
                  </a:lnTo>
                  <a:lnTo>
                    <a:pt x="3535943" y="914319"/>
                  </a:lnTo>
                  <a:lnTo>
                    <a:pt x="3517779" y="972684"/>
                  </a:lnTo>
                  <a:lnTo>
                    <a:pt x="3491008" y="1029655"/>
                  </a:lnTo>
                  <a:lnTo>
                    <a:pt x="3455950" y="1085083"/>
                  </a:lnTo>
                  <a:lnTo>
                    <a:pt x="3412925" y="1138818"/>
                  </a:lnTo>
                  <a:lnTo>
                    <a:pt x="3362254" y="1190711"/>
                  </a:lnTo>
                  <a:lnTo>
                    <a:pt x="3304257" y="1240615"/>
                  </a:lnTo>
                  <a:lnTo>
                    <a:pt x="3272612" y="1264773"/>
                  </a:lnTo>
                  <a:lnTo>
                    <a:pt x="3239255" y="1288378"/>
                  </a:lnTo>
                  <a:lnTo>
                    <a:pt x="3204228" y="1311411"/>
                  </a:lnTo>
                  <a:lnTo>
                    <a:pt x="3167569" y="1333853"/>
                  </a:lnTo>
                  <a:lnTo>
                    <a:pt x="3129319" y="1355686"/>
                  </a:lnTo>
                  <a:lnTo>
                    <a:pt x="3089518" y="1376891"/>
                  </a:lnTo>
                  <a:lnTo>
                    <a:pt x="3048207" y="1397449"/>
                  </a:lnTo>
                  <a:lnTo>
                    <a:pt x="3005424" y="1417342"/>
                  </a:lnTo>
                  <a:lnTo>
                    <a:pt x="2961211" y="1436551"/>
                  </a:lnTo>
                  <a:lnTo>
                    <a:pt x="2915607" y="1455058"/>
                  </a:lnTo>
                  <a:lnTo>
                    <a:pt x="2868652" y="1472843"/>
                  </a:lnTo>
                  <a:lnTo>
                    <a:pt x="2820387" y="1489889"/>
                  </a:lnTo>
                  <a:lnTo>
                    <a:pt x="2770851" y="1506176"/>
                  </a:lnTo>
                  <a:lnTo>
                    <a:pt x="2720085" y="1521686"/>
                  </a:lnTo>
                  <a:lnTo>
                    <a:pt x="2668128" y="1536400"/>
                  </a:lnTo>
                  <a:lnTo>
                    <a:pt x="2615021" y="1550300"/>
                  </a:lnTo>
                  <a:lnTo>
                    <a:pt x="2560804" y="1563368"/>
                  </a:lnTo>
                  <a:lnTo>
                    <a:pt x="2505517" y="1575583"/>
                  </a:lnTo>
                  <a:lnTo>
                    <a:pt x="2449199" y="1586929"/>
                  </a:lnTo>
                  <a:lnTo>
                    <a:pt x="2391891" y="1597385"/>
                  </a:lnTo>
                  <a:lnTo>
                    <a:pt x="2333634" y="1606934"/>
                  </a:lnTo>
                  <a:lnTo>
                    <a:pt x="2274466" y="1615557"/>
                  </a:lnTo>
                  <a:lnTo>
                    <a:pt x="2214428" y="1623236"/>
                  </a:lnTo>
                  <a:lnTo>
                    <a:pt x="2153561" y="1629951"/>
                  </a:lnTo>
                  <a:lnTo>
                    <a:pt x="2091904" y="1635684"/>
                  </a:lnTo>
                  <a:lnTo>
                    <a:pt x="2029497" y="1640416"/>
                  </a:lnTo>
                  <a:lnTo>
                    <a:pt x="1966380" y="1644129"/>
                  </a:lnTo>
                  <a:lnTo>
                    <a:pt x="1902594" y="1646805"/>
                  </a:lnTo>
                  <a:lnTo>
                    <a:pt x="1838179" y="1648424"/>
                  </a:lnTo>
                  <a:lnTo>
                    <a:pt x="1773174" y="1648968"/>
                  </a:lnTo>
                  <a:lnTo>
                    <a:pt x="1708168" y="1648424"/>
                  </a:lnTo>
                  <a:lnTo>
                    <a:pt x="1643753" y="1646805"/>
                  </a:lnTo>
                  <a:lnTo>
                    <a:pt x="1579967" y="1644129"/>
                  </a:lnTo>
                  <a:lnTo>
                    <a:pt x="1516850" y="1640416"/>
                  </a:lnTo>
                  <a:lnTo>
                    <a:pt x="1454443" y="1635684"/>
                  </a:lnTo>
                  <a:lnTo>
                    <a:pt x="1392786" y="1629951"/>
                  </a:lnTo>
                  <a:lnTo>
                    <a:pt x="1331919" y="1623236"/>
                  </a:lnTo>
                  <a:lnTo>
                    <a:pt x="1271881" y="1615557"/>
                  </a:lnTo>
                  <a:lnTo>
                    <a:pt x="1212713" y="1606934"/>
                  </a:lnTo>
                  <a:lnTo>
                    <a:pt x="1154456" y="1597385"/>
                  </a:lnTo>
                  <a:lnTo>
                    <a:pt x="1097148" y="1586929"/>
                  </a:lnTo>
                  <a:lnTo>
                    <a:pt x="1040830" y="1575583"/>
                  </a:lnTo>
                  <a:lnTo>
                    <a:pt x="985543" y="1563368"/>
                  </a:lnTo>
                  <a:lnTo>
                    <a:pt x="931326" y="1550300"/>
                  </a:lnTo>
                  <a:lnTo>
                    <a:pt x="878219" y="1536400"/>
                  </a:lnTo>
                  <a:lnTo>
                    <a:pt x="826262" y="1521686"/>
                  </a:lnTo>
                  <a:lnTo>
                    <a:pt x="775496" y="1506176"/>
                  </a:lnTo>
                  <a:lnTo>
                    <a:pt x="725960" y="1489889"/>
                  </a:lnTo>
                  <a:lnTo>
                    <a:pt x="677695" y="1472843"/>
                  </a:lnTo>
                  <a:lnTo>
                    <a:pt x="630740" y="1455058"/>
                  </a:lnTo>
                  <a:lnTo>
                    <a:pt x="585136" y="1436551"/>
                  </a:lnTo>
                  <a:lnTo>
                    <a:pt x="540923" y="1417342"/>
                  </a:lnTo>
                  <a:lnTo>
                    <a:pt x="498140" y="1397449"/>
                  </a:lnTo>
                  <a:lnTo>
                    <a:pt x="456829" y="1376891"/>
                  </a:lnTo>
                  <a:lnTo>
                    <a:pt x="417028" y="1355686"/>
                  </a:lnTo>
                  <a:lnTo>
                    <a:pt x="378778" y="1333853"/>
                  </a:lnTo>
                  <a:lnTo>
                    <a:pt x="342119" y="1311411"/>
                  </a:lnTo>
                  <a:lnTo>
                    <a:pt x="307092" y="1288378"/>
                  </a:lnTo>
                  <a:lnTo>
                    <a:pt x="273735" y="1264773"/>
                  </a:lnTo>
                  <a:lnTo>
                    <a:pt x="242090" y="1240615"/>
                  </a:lnTo>
                  <a:lnTo>
                    <a:pt x="212196" y="1215921"/>
                  </a:lnTo>
                  <a:lnTo>
                    <a:pt x="157822" y="1165004"/>
                  </a:lnTo>
                  <a:lnTo>
                    <a:pt x="110934" y="1112171"/>
                  </a:lnTo>
                  <a:lnTo>
                    <a:pt x="71852" y="1057571"/>
                  </a:lnTo>
                  <a:lnTo>
                    <a:pt x="40897" y="1001353"/>
                  </a:lnTo>
                  <a:lnTo>
                    <a:pt x="18390" y="943667"/>
                  </a:lnTo>
                  <a:lnTo>
                    <a:pt x="4651" y="884661"/>
                  </a:lnTo>
                  <a:lnTo>
                    <a:pt x="0" y="824484"/>
                  </a:lnTo>
                  <a:close/>
                </a:path>
              </a:pathLst>
            </a:custGeom>
            <a:noFill/>
            <a:ln w="12175" cap="flat" cmpd="sng">
              <a:solidFill>
                <a:srgbClr val="AABC1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6" name="Google Shape;256;p16"/>
          <p:cNvSpPr txBox="1"/>
          <p:nvPr/>
        </p:nvSpPr>
        <p:spPr>
          <a:xfrm>
            <a:off x="1425321" y="8518397"/>
            <a:ext cx="2042160" cy="940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177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Partecipazione a  concorsi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locali e nazionali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7" name="Google Shape;257;p16"/>
          <p:cNvGrpSpPr/>
          <p:nvPr/>
        </p:nvGrpSpPr>
        <p:grpSpPr>
          <a:xfrm>
            <a:off x="9684278" y="4901230"/>
            <a:ext cx="5309152" cy="4509860"/>
            <a:chOff x="9684278" y="4901230"/>
            <a:chExt cx="5309152" cy="4509860"/>
          </a:xfrm>
        </p:grpSpPr>
        <p:pic>
          <p:nvPicPr>
            <p:cNvPr id="258" name="Google Shape;258;p16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9684278" y="6798954"/>
              <a:ext cx="4413503" cy="26121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1" name="Google Shape;261;p16"/>
            <p:cNvSpPr/>
            <p:nvPr/>
          </p:nvSpPr>
          <p:spPr>
            <a:xfrm>
              <a:off x="12544235" y="4901230"/>
              <a:ext cx="2449195" cy="1446530"/>
            </a:xfrm>
            <a:custGeom>
              <a:avLst/>
              <a:gdLst/>
              <a:ahLst/>
              <a:cxnLst/>
              <a:rect l="l" t="t" r="r" b="b"/>
              <a:pathLst>
                <a:path w="2449195" h="1446529" extrusionOk="0">
                  <a:moveTo>
                    <a:pt x="2449068" y="0"/>
                  </a:moveTo>
                  <a:lnTo>
                    <a:pt x="0" y="0"/>
                  </a:lnTo>
                  <a:lnTo>
                    <a:pt x="0" y="1446276"/>
                  </a:lnTo>
                  <a:lnTo>
                    <a:pt x="2449068" y="1446276"/>
                  </a:lnTo>
                  <a:lnTo>
                    <a:pt x="24490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2" name="Google Shape;262;p16"/>
          <p:cNvSpPr txBox="1"/>
          <p:nvPr/>
        </p:nvSpPr>
        <p:spPr>
          <a:xfrm>
            <a:off x="12537251" y="4907366"/>
            <a:ext cx="2449195" cy="1446530"/>
          </a:xfrm>
          <a:prstGeom prst="rect">
            <a:avLst/>
          </a:prstGeom>
          <a:noFill/>
          <a:ln w="57900" cap="flat" cmpd="sng">
            <a:solidFill>
              <a:srgbClr val="C050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38100" rIns="0" bIns="0" anchor="t" anchorCtr="0">
            <a:spAutoFit/>
          </a:bodyPr>
          <a:lstStyle/>
          <a:p>
            <a:pPr marL="92710" marR="34036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Incontri con le  Forze Armate e  Giornata della  Legalità</a:t>
            </a:r>
            <a:endParaRPr sz="2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16"/>
          <p:cNvSpPr txBox="1"/>
          <p:nvPr/>
        </p:nvSpPr>
        <p:spPr>
          <a:xfrm>
            <a:off x="15580105" y="4963160"/>
            <a:ext cx="2354580" cy="360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Puliamo il mondo</a:t>
            </a:r>
            <a:endParaRPr sz="2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4" name="Google Shape;264;p16"/>
          <p:cNvGrpSpPr/>
          <p:nvPr/>
        </p:nvGrpSpPr>
        <p:grpSpPr>
          <a:xfrm>
            <a:off x="9308592" y="2293620"/>
            <a:ext cx="8328721" cy="3960457"/>
            <a:chOff x="9308592" y="2293620"/>
            <a:chExt cx="8328721" cy="3960457"/>
          </a:xfrm>
        </p:grpSpPr>
        <p:pic>
          <p:nvPicPr>
            <p:cNvPr id="265" name="Google Shape;265;p16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16159796" y="5425784"/>
              <a:ext cx="1477517" cy="8282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6" name="Google Shape;266;p16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9308592" y="2293620"/>
              <a:ext cx="2422398" cy="14058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7" name="Google Shape;267;p16"/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9383268" y="2368296"/>
              <a:ext cx="2275331" cy="12588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8" name="Google Shape;268;p16"/>
            <p:cNvSpPr/>
            <p:nvPr/>
          </p:nvSpPr>
          <p:spPr>
            <a:xfrm>
              <a:off x="9378696" y="2363724"/>
              <a:ext cx="2284730" cy="1268095"/>
            </a:xfrm>
            <a:custGeom>
              <a:avLst/>
              <a:gdLst/>
              <a:ahLst/>
              <a:cxnLst/>
              <a:rect l="l" t="t" r="r" b="b"/>
              <a:pathLst>
                <a:path w="2284729" h="1268095" extrusionOk="0">
                  <a:moveTo>
                    <a:pt x="0" y="1267968"/>
                  </a:moveTo>
                  <a:lnTo>
                    <a:pt x="2284476" y="1267968"/>
                  </a:lnTo>
                  <a:lnTo>
                    <a:pt x="2284476" y="0"/>
                  </a:lnTo>
                  <a:lnTo>
                    <a:pt x="0" y="0"/>
                  </a:lnTo>
                  <a:lnTo>
                    <a:pt x="0" y="1267968"/>
                  </a:lnTo>
                  <a:close/>
                </a:path>
              </a:pathLst>
            </a:custGeom>
            <a:noFill/>
            <a:ln w="9525" cap="flat" cmpd="sng">
              <a:solidFill>
                <a:srgbClr val="006F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69" name="Google Shape;269;p16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14264698" y="6025393"/>
            <a:ext cx="902970" cy="902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16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5458832" y="6372751"/>
            <a:ext cx="3720846" cy="2436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16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16589294" y="266705"/>
            <a:ext cx="1366500" cy="108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CF7A9F3E-4BD0-4484-94BD-905AFF0EDDC2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308592" y="6614257"/>
            <a:ext cx="4369898" cy="2436010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3" name="Immagine 2" descr="Immagine che contiene testo, elettronico, schermo, screenshot&#10;&#10;Descrizione generata automaticamente">
            <a:extLst>
              <a:ext uri="{FF2B5EF4-FFF2-40B4-BE49-F238E27FC236}">
                <a16:creationId xmlns:a16="http://schemas.microsoft.com/office/drawing/2014/main" id="{9008395E-2D67-4704-B7DF-8BA74E27D69C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742666" y="3796518"/>
            <a:ext cx="2566612" cy="2333284"/>
          </a:xfrm>
          <a:prstGeom prst="rect">
            <a:avLst/>
          </a:prstGeom>
        </p:spPr>
      </p:pic>
      <p:pic>
        <p:nvPicPr>
          <p:cNvPr id="6" name="Immagine 5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8B91F647-D1F5-47BD-81DF-FDA2616A86E5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671931" y="8988614"/>
            <a:ext cx="3340535" cy="1033581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pic>
        <p:nvPicPr>
          <p:cNvPr id="54" name="Immagine 175">
            <a:extLst>
              <a:ext uri="{FF2B5EF4-FFF2-40B4-BE49-F238E27FC236}">
                <a16:creationId xmlns:a16="http://schemas.microsoft.com/office/drawing/2014/main" id="{2C2A478B-E99E-4280-8E24-860739AD8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03027">
            <a:off x="14788558" y="8572448"/>
            <a:ext cx="1173350" cy="1555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Immagine 174">
            <a:extLst>
              <a:ext uri="{FF2B5EF4-FFF2-40B4-BE49-F238E27FC236}">
                <a16:creationId xmlns:a16="http://schemas.microsoft.com/office/drawing/2014/main" id="{5B6DA1EE-A988-4E43-A471-5DA5201C126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07665">
            <a:off x="16034990" y="8316517"/>
            <a:ext cx="1823131" cy="1300735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8F878065-0E5C-4149-BE5C-A2C61E047BDD}"/>
              </a:ext>
            </a:extLst>
          </p:cNvPr>
          <p:cNvSpPr txBox="1"/>
          <p:nvPr/>
        </p:nvSpPr>
        <p:spPr>
          <a:xfrm>
            <a:off x="9302234" y="3681249"/>
            <a:ext cx="3330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b="1" dirty="0"/>
              <a:t>La mia scuola …senza bulli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286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17"/>
          <p:cNvSpPr txBox="1">
            <a:spLocks noGrp="1"/>
          </p:cNvSpPr>
          <p:nvPr>
            <p:ph type="title"/>
          </p:nvPr>
        </p:nvSpPr>
        <p:spPr>
          <a:xfrm>
            <a:off x="3574425" y="238750"/>
            <a:ext cx="10307700" cy="6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400">
                <a:solidFill>
                  <a:srgbClr val="000000"/>
                </a:solidFill>
              </a:rPr>
              <a:t>2. Ampliamento dell’offerta formativa</a:t>
            </a:r>
            <a:endParaRPr sz="4400"/>
          </a:p>
        </p:txBody>
      </p:sp>
      <p:grpSp>
        <p:nvGrpSpPr>
          <p:cNvPr id="278" name="Google Shape;278;p17"/>
          <p:cNvGrpSpPr/>
          <p:nvPr/>
        </p:nvGrpSpPr>
        <p:grpSpPr>
          <a:xfrm>
            <a:off x="247775" y="991665"/>
            <a:ext cx="12773987" cy="7929770"/>
            <a:chOff x="34751" y="543502"/>
            <a:chExt cx="12773987" cy="7929770"/>
          </a:xfrm>
        </p:grpSpPr>
        <p:pic>
          <p:nvPicPr>
            <p:cNvPr id="279" name="Google Shape;279;p1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095344" y="6554557"/>
              <a:ext cx="1976627" cy="1918715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</p:pic>
        <p:pic>
          <p:nvPicPr>
            <p:cNvPr id="280" name="Google Shape;280;p1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215309" y="932685"/>
              <a:ext cx="2593429" cy="12325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2" name="Google Shape;282;p1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814355" y="6634856"/>
              <a:ext cx="2025396" cy="1421892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</p:pic>
        <p:pic>
          <p:nvPicPr>
            <p:cNvPr id="284" name="Google Shape;284;p1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06865" y="6770571"/>
              <a:ext cx="1429512" cy="1159763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</p:pic>
        <p:pic>
          <p:nvPicPr>
            <p:cNvPr id="285" name="Google Shape;285;p1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4751" y="543502"/>
              <a:ext cx="3437382" cy="10081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7" name="Google Shape;287;p17"/>
          <p:cNvSpPr txBox="1"/>
          <p:nvPr/>
        </p:nvSpPr>
        <p:spPr>
          <a:xfrm>
            <a:off x="537272" y="1124097"/>
            <a:ext cx="2945765" cy="695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Potenziamento Abilità  linguistiche</a:t>
            </a:r>
            <a:endParaRPr sz="2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8" name="Google Shape;288;p17"/>
          <p:cNvGrpSpPr/>
          <p:nvPr/>
        </p:nvGrpSpPr>
        <p:grpSpPr>
          <a:xfrm>
            <a:off x="7401743" y="5429910"/>
            <a:ext cx="4635246" cy="927354"/>
            <a:chOff x="7493507" y="6893052"/>
            <a:chExt cx="4635246" cy="927354"/>
          </a:xfrm>
        </p:grpSpPr>
        <p:pic>
          <p:nvPicPr>
            <p:cNvPr id="289" name="Google Shape;289;p17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7493507" y="6893052"/>
              <a:ext cx="4635246" cy="9273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0" name="Google Shape;290;p17"/>
            <p:cNvSpPr/>
            <p:nvPr/>
          </p:nvSpPr>
          <p:spPr>
            <a:xfrm>
              <a:off x="7573517" y="6973062"/>
              <a:ext cx="4478020" cy="769620"/>
            </a:xfrm>
            <a:custGeom>
              <a:avLst/>
              <a:gdLst/>
              <a:ahLst/>
              <a:cxnLst/>
              <a:rect l="l" t="t" r="r" b="b"/>
              <a:pathLst>
                <a:path w="4478020" h="769620" extrusionOk="0">
                  <a:moveTo>
                    <a:pt x="0" y="769620"/>
                  </a:moveTo>
                  <a:lnTo>
                    <a:pt x="4477512" y="769620"/>
                  </a:lnTo>
                  <a:lnTo>
                    <a:pt x="4477512" y="0"/>
                  </a:lnTo>
                  <a:lnTo>
                    <a:pt x="0" y="0"/>
                  </a:lnTo>
                  <a:lnTo>
                    <a:pt x="0" y="769620"/>
                  </a:lnTo>
                  <a:close/>
                </a:path>
              </a:pathLst>
            </a:custGeom>
            <a:noFill/>
            <a:ln w="28950" cap="flat" cmpd="sng">
              <a:solidFill>
                <a:srgbClr val="94373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1" name="Google Shape;291;p17"/>
          <p:cNvSpPr txBox="1"/>
          <p:nvPr/>
        </p:nvSpPr>
        <p:spPr>
          <a:xfrm>
            <a:off x="7690033" y="5545607"/>
            <a:ext cx="4269740" cy="695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Potenziamento Lingue straniere  con metodologia CLIL</a:t>
            </a:r>
            <a:endParaRPr sz="2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2" name="Google Shape;292;p17"/>
          <p:cNvGrpSpPr/>
          <p:nvPr/>
        </p:nvGrpSpPr>
        <p:grpSpPr>
          <a:xfrm>
            <a:off x="371966" y="3865110"/>
            <a:ext cx="2460498" cy="1384553"/>
            <a:chOff x="1345691" y="4364735"/>
            <a:chExt cx="2460498" cy="1384553"/>
          </a:xfrm>
        </p:grpSpPr>
        <p:pic>
          <p:nvPicPr>
            <p:cNvPr id="293" name="Google Shape;293;p17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345691" y="4364735"/>
              <a:ext cx="2460498" cy="13845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4" name="Google Shape;294;p17"/>
            <p:cNvSpPr/>
            <p:nvPr/>
          </p:nvSpPr>
          <p:spPr>
            <a:xfrm>
              <a:off x="1425701" y="4444745"/>
              <a:ext cx="2303145" cy="1226820"/>
            </a:xfrm>
            <a:custGeom>
              <a:avLst/>
              <a:gdLst/>
              <a:ahLst/>
              <a:cxnLst/>
              <a:rect l="l" t="t" r="r" b="b"/>
              <a:pathLst>
                <a:path w="2303145" h="1226820" extrusionOk="0">
                  <a:moveTo>
                    <a:pt x="0" y="204469"/>
                  </a:moveTo>
                  <a:lnTo>
                    <a:pt x="5401" y="157594"/>
                  </a:lnTo>
                  <a:lnTo>
                    <a:pt x="20786" y="114559"/>
                  </a:lnTo>
                  <a:lnTo>
                    <a:pt x="44926" y="76593"/>
                  </a:lnTo>
                  <a:lnTo>
                    <a:pt x="76593" y="44926"/>
                  </a:lnTo>
                  <a:lnTo>
                    <a:pt x="114559" y="20786"/>
                  </a:lnTo>
                  <a:lnTo>
                    <a:pt x="157594" y="5401"/>
                  </a:lnTo>
                  <a:lnTo>
                    <a:pt x="204470" y="0"/>
                  </a:lnTo>
                  <a:lnTo>
                    <a:pt x="2098294" y="0"/>
                  </a:lnTo>
                  <a:lnTo>
                    <a:pt x="2145169" y="5401"/>
                  </a:lnTo>
                  <a:lnTo>
                    <a:pt x="2188204" y="20786"/>
                  </a:lnTo>
                  <a:lnTo>
                    <a:pt x="2226170" y="44926"/>
                  </a:lnTo>
                  <a:lnTo>
                    <a:pt x="2257837" y="76593"/>
                  </a:lnTo>
                  <a:lnTo>
                    <a:pt x="2281977" y="114559"/>
                  </a:lnTo>
                  <a:lnTo>
                    <a:pt x="2297362" y="157594"/>
                  </a:lnTo>
                  <a:lnTo>
                    <a:pt x="2302764" y="204469"/>
                  </a:lnTo>
                  <a:lnTo>
                    <a:pt x="2302764" y="1022350"/>
                  </a:lnTo>
                  <a:lnTo>
                    <a:pt x="2297362" y="1069225"/>
                  </a:lnTo>
                  <a:lnTo>
                    <a:pt x="2281977" y="1112260"/>
                  </a:lnTo>
                  <a:lnTo>
                    <a:pt x="2257837" y="1150226"/>
                  </a:lnTo>
                  <a:lnTo>
                    <a:pt x="2226170" y="1181893"/>
                  </a:lnTo>
                  <a:lnTo>
                    <a:pt x="2188204" y="1206033"/>
                  </a:lnTo>
                  <a:lnTo>
                    <a:pt x="2145169" y="1221418"/>
                  </a:lnTo>
                  <a:lnTo>
                    <a:pt x="2098294" y="1226819"/>
                  </a:lnTo>
                  <a:lnTo>
                    <a:pt x="204470" y="1226819"/>
                  </a:lnTo>
                  <a:lnTo>
                    <a:pt x="157594" y="1221418"/>
                  </a:lnTo>
                  <a:lnTo>
                    <a:pt x="114559" y="1206033"/>
                  </a:lnTo>
                  <a:lnTo>
                    <a:pt x="76593" y="1181893"/>
                  </a:lnTo>
                  <a:lnTo>
                    <a:pt x="44926" y="1150226"/>
                  </a:lnTo>
                  <a:lnTo>
                    <a:pt x="20786" y="1112260"/>
                  </a:lnTo>
                  <a:lnTo>
                    <a:pt x="5401" y="1069225"/>
                  </a:lnTo>
                  <a:lnTo>
                    <a:pt x="0" y="1022350"/>
                  </a:lnTo>
                  <a:lnTo>
                    <a:pt x="0" y="204469"/>
                  </a:lnTo>
                  <a:close/>
                </a:path>
              </a:pathLst>
            </a:custGeom>
            <a:noFill/>
            <a:ln w="289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5" name="Google Shape;295;p17"/>
          <p:cNvSpPr txBox="1"/>
          <p:nvPr/>
        </p:nvSpPr>
        <p:spPr>
          <a:xfrm>
            <a:off x="578164" y="4022320"/>
            <a:ext cx="2011045" cy="1032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425" rIns="0" bIns="0" anchor="t" anchorCtr="0">
            <a:spAutoFit/>
          </a:bodyPr>
          <a:lstStyle/>
          <a:p>
            <a:pPr marL="12700" marR="5080" lvl="0" indent="0" algn="just" rtl="0">
              <a:lnSpc>
                <a:spcPct val="1002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Potenziamento  Abilità Logico-  matematiche</a:t>
            </a:r>
            <a:endParaRPr sz="2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17"/>
          <p:cNvSpPr txBox="1"/>
          <p:nvPr/>
        </p:nvSpPr>
        <p:spPr>
          <a:xfrm>
            <a:off x="444269" y="5366369"/>
            <a:ext cx="6652259" cy="1366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 b="1" dirty="0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rPr>
              <a:t>Code Week EU  Roba da </a:t>
            </a:r>
            <a:r>
              <a:rPr lang="it-IT" sz="2200" b="1" dirty="0" err="1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rPr>
              <a:t>Mat</a:t>
            </a:r>
            <a:endParaRPr lang="it-IT" sz="2200" b="1" dirty="0">
              <a:solidFill>
                <a:srgbClr val="42424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 b="1" dirty="0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rPr>
              <a:t>Giochi di matematica </a:t>
            </a:r>
            <a:r>
              <a:rPr lang="it-IT" sz="2200" b="1" dirty="0" err="1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rPr>
              <a:t>Pristem</a:t>
            </a:r>
            <a:r>
              <a:rPr lang="it-IT" sz="2200" b="1" dirty="0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rPr>
              <a:t>- Università Bocconi</a:t>
            </a:r>
            <a:endParaRPr sz="2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 b="1" dirty="0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rPr>
              <a:t>Olimpiadi del </a:t>
            </a:r>
            <a:r>
              <a:rPr lang="it-IT" sz="2200" b="1" dirty="0" err="1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rPr>
              <a:t>problem</a:t>
            </a:r>
            <a:r>
              <a:rPr lang="it-IT" sz="2200" b="1" dirty="0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rPr>
              <a:t> solving</a:t>
            </a:r>
            <a:endParaRPr sz="2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None/>
            </a:pPr>
            <a:r>
              <a:rPr lang="it-IT" sz="2200" b="1" dirty="0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rPr>
              <a:t>Coding- Coding Unplugged</a:t>
            </a:r>
            <a:endParaRPr sz="2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17"/>
          <p:cNvSpPr txBox="1"/>
          <p:nvPr/>
        </p:nvSpPr>
        <p:spPr>
          <a:xfrm>
            <a:off x="371966" y="2068742"/>
            <a:ext cx="7619295" cy="1591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 b="1" dirty="0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rPr>
              <a:t>Libriamoci MLOL</a:t>
            </a:r>
            <a:endParaRPr sz="2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l" rtl="0">
              <a:lnSpc>
                <a:spcPct val="11909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 b="1" dirty="0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rPr>
              <a:t>#Ioleggoperché</a:t>
            </a:r>
            <a:endParaRPr sz="2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5080" lvl="0" indent="0" algn="l" rtl="0">
              <a:lnSpc>
                <a:spcPct val="119545"/>
              </a:lnSpc>
              <a:spcBef>
                <a:spcPts val="80"/>
              </a:spcBef>
              <a:spcAft>
                <a:spcPts val="0"/>
              </a:spcAft>
              <a:buNone/>
            </a:pPr>
            <a:r>
              <a:rPr lang="it-IT" sz="2200" b="1" dirty="0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rPr>
              <a:t>Scrittori di classe</a:t>
            </a:r>
            <a:r>
              <a:rPr lang="it-IT" sz="2000" b="1" dirty="0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it-IT" sz="2200" b="1" dirty="0">
                <a:solidFill>
                  <a:srgbClr val="006FC0"/>
                </a:solidFill>
                <a:latin typeface="Comic Sans MS"/>
                <a:ea typeface="Comic Sans MS"/>
                <a:cs typeface="Comic Sans MS"/>
                <a:sym typeface="Comic Sans MS"/>
              </a:rPr>
              <a:t>Storie  di amicizie, lealtà e coraggio</a:t>
            </a:r>
            <a:endParaRPr sz="2200" b="1" dirty="0">
              <a:solidFill>
                <a:srgbClr val="006FC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12700" marR="5080" lvl="0" indent="0" algn="l" rtl="0">
              <a:lnSpc>
                <a:spcPct val="119545"/>
              </a:lnSpc>
              <a:spcBef>
                <a:spcPts val="80"/>
              </a:spcBef>
              <a:spcAft>
                <a:spcPts val="0"/>
              </a:spcAft>
              <a:buNone/>
            </a:pPr>
            <a:r>
              <a:rPr lang="it-IT" sz="2200" b="1" dirty="0">
                <a:solidFill>
                  <a:schemeClr val="dk1"/>
                </a:solidFill>
              </a:rPr>
              <a:t>Giornale di classe: </a:t>
            </a:r>
            <a:r>
              <a:rPr lang="it-IT" sz="2200" b="1" dirty="0">
                <a:solidFill>
                  <a:schemeClr val="accent1"/>
                </a:solidFill>
                <a:latin typeface="Comic Sans MS"/>
                <a:ea typeface="Comic Sans MS"/>
                <a:cs typeface="Comic Sans MS"/>
                <a:sym typeface="Comic Sans MS"/>
              </a:rPr>
              <a:t>Scuola attiva</a:t>
            </a:r>
            <a:endParaRPr sz="2200" b="1" dirty="0">
              <a:solidFill>
                <a:schemeClr val="accen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303" name="Google Shape;303;p17"/>
          <p:cNvGrpSpPr/>
          <p:nvPr/>
        </p:nvGrpSpPr>
        <p:grpSpPr>
          <a:xfrm>
            <a:off x="2912474" y="1160027"/>
            <a:ext cx="7361108" cy="4018890"/>
            <a:chOff x="2524108" y="1247556"/>
            <a:chExt cx="7361108" cy="4018890"/>
          </a:xfrm>
        </p:grpSpPr>
        <p:pic>
          <p:nvPicPr>
            <p:cNvPr id="306" name="Google Shape;306;p17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2524108" y="4422151"/>
              <a:ext cx="4680204" cy="844295"/>
            </a:xfrm>
            <a:prstGeom prst="rect">
              <a:avLst/>
            </a:prstGeom>
            <a:noFill/>
            <a:ln w="41275">
              <a:solidFill>
                <a:schemeClr val="accent1"/>
              </a:solidFill>
            </a:ln>
          </p:spPr>
        </p:pic>
        <p:pic>
          <p:nvPicPr>
            <p:cNvPr id="308" name="Google Shape;308;p17"/>
            <p:cNvPicPr preferRelativeResize="0"/>
            <p:nvPr/>
          </p:nvPicPr>
          <p:blipFill rotWithShape="1">
            <a:blip r:embed="rId12">
              <a:alphaModFix/>
            </a:blip>
            <a:srcRect t="6930" b="-6929"/>
            <a:stretch/>
          </p:blipFill>
          <p:spPr>
            <a:xfrm>
              <a:off x="6450121" y="1247556"/>
              <a:ext cx="3435095" cy="137312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9" name="Google Shape;309;p17"/>
          <p:cNvSpPr txBox="1"/>
          <p:nvPr/>
        </p:nvSpPr>
        <p:spPr>
          <a:xfrm>
            <a:off x="7481753" y="6652680"/>
            <a:ext cx="5141100" cy="715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37450" rIns="0" bIns="0" anchor="t" anchorCtr="0">
            <a:spAutoFit/>
          </a:bodyPr>
          <a:lstStyle/>
          <a:p>
            <a:pPr marL="699770" marR="449580" lvl="0" indent="-2393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 b="1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CLIL Inglese Scuola</a:t>
            </a:r>
            <a:r>
              <a:rPr lang="it-IT" sz="2200" b="1" dirty="0">
                <a:solidFill>
                  <a:srgbClr val="404040"/>
                </a:solidFill>
              </a:rPr>
              <a:t> </a:t>
            </a:r>
            <a:r>
              <a:rPr lang="it-IT" sz="2200" b="1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Primaria  </a:t>
            </a:r>
            <a:r>
              <a:rPr lang="it-IT" sz="22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Coding in </a:t>
            </a:r>
            <a:r>
              <a:rPr lang="it-IT" sz="22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your</a:t>
            </a:r>
            <a:r>
              <a:rPr lang="it-IT" sz="22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22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classroom</a:t>
            </a:r>
            <a:endParaRPr sz="2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17"/>
          <p:cNvSpPr txBox="1"/>
          <p:nvPr/>
        </p:nvSpPr>
        <p:spPr>
          <a:xfrm>
            <a:off x="7478399" y="7539089"/>
            <a:ext cx="5151757" cy="716212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38725" rIns="0" bIns="0" anchor="t" anchorCtr="0">
            <a:spAutoFit/>
          </a:bodyPr>
          <a:lstStyle/>
          <a:p>
            <a:pPr marL="1583690" marR="160020" lvl="0" indent="-1492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 b="1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CLIL Francese- Scuola Secondaria  </a:t>
            </a:r>
            <a:r>
              <a:rPr lang="it-IT" sz="22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Le </a:t>
            </a:r>
            <a:r>
              <a:rPr lang="it-IT" sz="22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Bien</a:t>
            </a:r>
            <a:r>
              <a:rPr lang="it-IT" sz="22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lang="it-IT" sz="22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ȇtre</a:t>
            </a:r>
            <a:endParaRPr sz="2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1" name="Google Shape;311;p17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1226376" y="5662207"/>
            <a:ext cx="2030481" cy="1366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17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025251" y="903335"/>
            <a:ext cx="3047632" cy="1560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17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0253547" y="2607015"/>
            <a:ext cx="2246496" cy="1837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17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7942572" y="2544318"/>
            <a:ext cx="2246496" cy="2013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17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16673725" y="238750"/>
            <a:ext cx="1366500" cy="1085850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310;p17">
            <a:extLst>
              <a:ext uri="{FF2B5EF4-FFF2-40B4-BE49-F238E27FC236}">
                <a16:creationId xmlns:a16="http://schemas.microsoft.com/office/drawing/2014/main" id="{A4F56F25-6ADB-4B1C-BC91-CF67C16373C1}"/>
              </a:ext>
            </a:extLst>
          </p:cNvPr>
          <p:cNvSpPr txBox="1"/>
          <p:nvPr/>
        </p:nvSpPr>
        <p:spPr>
          <a:xfrm>
            <a:off x="7478400" y="8394052"/>
            <a:ext cx="5151756" cy="1054766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38725" rIns="0" bIns="0" anchor="t" anchorCtr="0">
            <a:spAutoFit/>
          </a:bodyPr>
          <a:lstStyle/>
          <a:p>
            <a:pPr marL="1583690" marR="160020" lvl="0" indent="-1492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 b="1" dirty="0">
                <a:solidFill>
                  <a:srgbClr val="404040"/>
                </a:solidFill>
              </a:rPr>
              <a:t>Al</a:t>
            </a:r>
            <a:r>
              <a:rPr lang="it-IT" sz="2200" b="1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fabetizzazione Inglese </a:t>
            </a:r>
          </a:p>
          <a:p>
            <a:pPr marL="1583690" marR="160020" lvl="0" indent="-1492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 b="1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Scuola Infanzia  </a:t>
            </a:r>
            <a:endParaRPr lang="it-IT" sz="2200" b="1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83690" marR="160020" lvl="0" indent="-1492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 b="1" dirty="0">
                <a:solidFill>
                  <a:srgbClr val="FF0000"/>
                </a:solidFill>
              </a:rPr>
              <a:t>Beautiful </a:t>
            </a:r>
            <a:r>
              <a:rPr lang="it-IT" sz="2200" b="1" dirty="0" err="1">
                <a:solidFill>
                  <a:srgbClr val="FF0000"/>
                </a:solidFill>
              </a:rPr>
              <a:t>rainbow</a:t>
            </a:r>
            <a:endParaRPr sz="2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164C455-8273-4375-883F-6A59ED91399B}"/>
              </a:ext>
            </a:extLst>
          </p:cNvPr>
          <p:cNvSpPr txBox="1"/>
          <p:nvPr/>
        </p:nvSpPr>
        <p:spPr>
          <a:xfrm>
            <a:off x="14262749" y="1922074"/>
            <a:ext cx="3690258" cy="7694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200" b="1" dirty="0"/>
              <a:t>Potenziamento laboratoriale</a:t>
            </a: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0E51793A-ECDD-44A8-9BD5-A530871CCB40}"/>
              </a:ext>
            </a:extLst>
          </p:cNvPr>
          <p:cNvSpPr txBox="1"/>
          <p:nvPr/>
        </p:nvSpPr>
        <p:spPr>
          <a:xfrm>
            <a:off x="13882125" y="4022320"/>
            <a:ext cx="4158100" cy="7694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200" b="1" dirty="0"/>
              <a:t>Potenziamento competenze di cittadinanza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B08EF7E-3AE7-4C86-A989-23E4428C4648}"/>
              </a:ext>
            </a:extLst>
          </p:cNvPr>
          <p:cNvSpPr txBox="1"/>
          <p:nvPr/>
        </p:nvSpPr>
        <p:spPr>
          <a:xfrm>
            <a:off x="12584155" y="5143500"/>
            <a:ext cx="5547485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200"/>
              </a:spcAft>
            </a:pPr>
            <a:r>
              <a:rPr lang="it-IT" sz="2200" b="1" dirty="0">
                <a:latin typeface="+mj-lt"/>
              </a:rPr>
              <a:t>P</a:t>
            </a:r>
            <a:r>
              <a:rPr lang="it-IT" sz="2200" b="1" i="0" u="none" strike="noStrike" baseline="0" dirty="0">
                <a:latin typeface="+mj-lt"/>
              </a:rPr>
              <a:t>rogetto nazionale di Ed. ambientale «Un albero per il futuro, crea il bosco diffuso con i carabinieri della biodiversità </a:t>
            </a:r>
          </a:p>
          <a:p>
            <a:pPr algn="r">
              <a:spcAft>
                <a:spcPts val="1200"/>
              </a:spcAft>
            </a:pPr>
            <a:r>
              <a:rPr lang="it-IT" sz="2200" b="1" i="0" u="none" strike="noStrike" baseline="0" dirty="0">
                <a:latin typeface="+mj-lt"/>
              </a:rPr>
              <a:t>«</a:t>
            </a:r>
            <a:r>
              <a:rPr lang="it-IT" sz="2200" b="1" dirty="0">
                <a:latin typeface="+mj-lt"/>
              </a:rPr>
              <a:t>Noi nel territorio...tra natura, arte e sostenibilità</a:t>
            </a:r>
          </a:p>
          <a:p>
            <a:pPr algn="r">
              <a:spcAft>
                <a:spcPts val="1200"/>
              </a:spcAft>
            </a:pPr>
            <a:r>
              <a:rPr lang="it-IT" sz="2200" b="1" dirty="0">
                <a:latin typeface="+mj-lt"/>
              </a:rPr>
              <a:t>Vorrei una legge che…</a:t>
            </a:r>
            <a:r>
              <a:rPr lang="it-IT" sz="2200" b="1" dirty="0" err="1">
                <a:latin typeface="+mj-lt"/>
              </a:rPr>
              <a:t>Parlawiki</a:t>
            </a:r>
            <a:endParaRPr lang="it-IT" sz="1800" dirty="0">
              <a:latin typeface="Calibri" panose="020F0502020204030204" pitchFamily="34" charset="0"/>
            </a:endParaRPr>
          </a:p>
          <a:p>
            <a:pPr algn="r">
              <a:spcAft>
                <a:spcPts val="1200"/>
              </a:spcAft>
            </a:pPr>
            <a:r>
              <a:rPr lang="it-IT" sz="2200" b="1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it-IT" sz="22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onsiglio </a:t>
            </a:r>
            <a:r>
              <a:rPr lang="it-IT" sz="2200" b="1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it-IT" sz="22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omunale dei </a:t>
            </a:r>
            <a:r>
              <a:rPr lang="it-IT" sz="2200" b="1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it-IT" sz="22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agazzi: </a:t>
            </a:r>
            <a:r>
              <a:rPr lang="it-IT" sz="2200" b="1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it-IT" sz="22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ITTADINI </a:t>
            </a:r>
            <a:r>
              <a:rPr lang="it-IT" sz="2200" b="1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it-IT" sz="22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ONSAPEVOLI E </a:t>
            </a:r>
            <a:r>
              <a:rPr lang="it-IT" sz="2200" b="1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it-IT" sz="22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ESILIENTI</a:t>
            </a:r>
          </a:p>
          <a:p>
            <a:pPr algn="r">
              <a:spcAft>
                <a:spcPts val="1200"/>
              </a:spcAft>
            </a:pPr>
            <a: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A scuola con filosofia</a:t>
            </a:r>
            <a:endParaRPr lang="it-IT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r">
              <a:spcAft>
                <a:spcPts val="600"/>
              </a:spcAft>
            </a:pPr>
            <a:endParaRPr lang="it-IT" sz="2200" dirty="0">
              <a:latin typeface="+mj-lt"/>
            </a:endParaRP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0441CD6A-E2AE-4613-A6A9-4ABD0756E29F}"/>
              </a:ext>
            </a:extLst>
          </p:cNvPr>
          <p:cNvSpPr txBox="1"/>
          <p:nvPr/>
        </p:nvSpPr>
        <p:spPr>
          <a:xfrm>
            <a:off x="382933" y="9235139"/>
            <a:ext cx="4158100" cy="769441"/>
          </a:xfrm>
          <a:prstGeom prst="rect">
            <a:avLst/>
          </a:prstGeom>
          <a:noFill/>
          <a:ln w="6032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200" b="1" dirty="0"/>
              <a:t>Palestra Invalsi: alleniamoci per la prova</a:t>
            </a:r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776A96BC-BFE1-4F22-BDC5-D371DFB3A1D1}"/>
              </a:ext>
            </a:extLst>
          </p:cNvPr>
          <p:cNvSpPr txBox="1"/>
          <p:nvPr/>
        </p:nvSpPr>
        <p:spPr>
          <a:xfrm>
            <a:off x="13710378" y="2981300"/>
            <a:ext cx="438532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2200" b="1" i="0" u="none" strike="noStrike" baseline="0" dirty="0">
                <a:latin typeface="+mj-lt"/>
              </a:rPr>
              <a:t>Dal progetto alla stampa in 3D</a:t>
            </a:r>
            <a:endParaRPr lang="it-IT" sz="22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18"/>
          <p:cNvSpPr txBox="1">
            <a:spLocks noGrp="1"/>
          </p:cNvSpPr>
          <p:nvPr>
            <p:ph type="title"/>
          </p:nvPr>
        </p:nvSpPr>
        <p:spPr>
          <a:xfrm>
            <a:off x="3776871" y="217423"/>
            <a:ext cx="9588102" cy="696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3.Ampliamento dell’offerta formativa</a:t>
            </a:r>
            <a:endParaRPr sz="44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18"/>
          <p:cNvSpPr txBox="1"/>
          <p:nvPr/>
        </p:nvSpPr>
        <p:spPr>
          <a:xfrm>
            <a:off x="328675" y="1405204"/>
            <a:ext cx="1467485" cy="45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Inoltre…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18"/>
          <p:cNvSpPr txBox="1"/>
          <p:nvPr/>
        </p:nvSpPr>
        <p:spPr>
          <a:xfrm>
            <a:off x="315595" y="2022593"/>
            <a:ext cx="11083925" cy="1550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425" rIns="0" bIns="0" anchor="t" anchorCtr="0">
            <a:spAutoFit/>
          </a:bodyPr>
          <a:lstStyle/>
          <a:p>
            <a:pPr marL="12700" marR="5080" lvl="0" indent="83820" algn="l" rtl="0">
              <a:lnSpc>
                <a:spcPct val="1002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Il progetto «</a:t>
            </a:r>
            <a:r>
              <a:rPr lang="it-IT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Stare bene a scuola</a:t>
            </a:r>
            <a:r>
              <a:rPr lang="it-IT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», finalizzato all’inclusione e all’integrazione  degli alunni con Bisogni Educativi Speciali, prevede l’attivazione di uno </a:t>
            </a:r>
            <a:r>
              <a:rPr lang="it-IT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Sportello d’Ascolto </a:t>
            </a:r>
            <a:r>
              <a:rPr lang="it-IT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 offrire un  supporto tecnico-didattico ai docenti e uno spazio di ascolto alle famiglie.</a:t>
            </a: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18"/>
          <p:cNvSpPr txBox="1"/>
          <p:nvPr/>
        </p:nvSpPr>
        <p:spPr>
          <a:xfrm>
            <a:off x="2975229" y="5891301"/>
            <a:ext cx="6460490" cy="3043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236601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 Sportello di Ascolto si avvale  della collaborazione, volontaria e  gratuita, di professionisti</a:t>
            </a:r>
            <a:endParaRPr sz="2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1320"/>
              </a:spcBef>
              <a:spcAft>
                <a:spcPts val="0"/>
              </a:spcAft>
              <a:buNone/>
            </a:pPr>
            <a:r>
              <a:rPr lang="it-IT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del settore che supportano le famiglie e</a:t>
            </a:r>
            <a:endParaRPr sz="2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508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forniscono consulenza tecnica specifica su strategie  comportamentali ed educative</a:t>
            </a:r>
            <a:endParaRPr sz="2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18"/>
          <p:cNvSpPr txBox="1"/>
          <p:nvPr/>
        </p:nvSpPr>
        <p:spPr>
          <a:xfrm>
            <a:off x="2975229" y="8908066"/>
            <a:ext cx="5823585" cy="1034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97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funzione delle richieste dei</a:t>
            </a:r>
            <a:endParaRPr sz="2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1335"/>
              </a:spcBef>
              <a:spcAft>
                <a:spcPts val="0"/>
              </a:spcAft>
              <a:buNone/>
            </a:pPr>
            <a:r>
              <a:rPr lang="it-IT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Consigli di Classe, Interclasse ed Intersezione.</a:t>
            </a:r>
            <a:endParaRPr sz="2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6" name="Google Shape;326;p18"/>
          <p:cNvGrpSpPr/>
          <p:nvPr/>
        </p:nvGrpSpPr>
        <p:grpSpPr>
          <a:xfrm>
            <a:off x="1232916" y="3809237"/>
            <a:ext cx="12487148" cy="3948685"/>
            <a:chOff x="1232916" y="3809237"/>
            <a:chExt cx="12487148" cy="3948685"/>
          </a:xfrm>
        </p:grpSpPr>
        <p:pic>
          <p:nvPicPr>
            <p:cNvPr id="327" name="Google Shape;327;p1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232916" y="3934968"/>
              <a:ext cx="2366010" cy="38229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8" name="Google Shape;328;p1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581400" y="3997452"/>
              <a:ext cx="1816607" cy="137769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9" name="Google Shape;329;p18"/>
            <p:cNvSpPr/>
            <p:nvPr/>
          </p:nvSpPr>
          <p:spPr>
            <a:xfrm>
              <a:off x="12875514" y="6698742"/>
              <a:ext cx="844550" cy="317500"/>
            </a:xfrm>
            <a:custGeom>
              <a:avLst/>
              <a:gdLst/>
              <a:ahLst/>
              <a:cxnLst/>
              <a:rect l="l" t="t" r="r" b="b"/>
              <a:pathLst>
                <a:path w="844550" h="317500" extrusionOk="0">
                  <a:moveTo>
                    <a:pt x="422147" y="0"/>
                  </a:moveTo>
                  <a:lnTo>
                    <a:pt x="353667" y="2075"/>
                  </a:lnTo>
                  <a:lnTo>
                    <a:pt x="288706" y="8083"/>
                  </a:lnTo>
                  <a:lnTo>
                    <a:pt x="228135" y="17697"/>
                  </a:lnTo>
                  <a:lnTo>
                    <a:pt x="172821" y="30589"/>
                  </a:lnTo>
                  <a:lnTo>
                    <a:pt x="123634" y="46434"/>
                  </a:lnTo>
                  <a:lnTo>
                    <a:pt x="81442" y="64904"/>
                  </a:lnTo>
                  <a:lnTo>
                    <a:pt x="47114" y="85672"/>
                  </a:lnTo>
                  <a:lnTo>
                    <a:pt x="5524" y="132794"/>
                  </a:lnTo>
                  <a:lnTo>
                    <a:pt x="0" y="158495"/>
                  </a:lnTo>
                  <a:lnTo>
                    <a:pt x="5524" y="184197"/>
                  </a:lnTo>
                  <a:lnTo>
                    <a:pt x="47114" y="231319"/>
                  </a:lnTo>
                  <a:lnTo>
                    <a:pt x="81442" y="252087"/>
                  </a:lnTo>
                  <a:lnTo>
                    <a:pt x="123634" y="270557"/>
                  </a:lnTo>
                  <a:lnTo>
                    <a:pt x="172821" y="286402"/>
                  </a:lnTo>
                  <a:lnTo>
                    <a:pt x="228135" y="299294"/>
                  </a:lnTo>
                  <a:lnTo>
                    <a:pt x="288706" y="308908"/>
                  </a:lnTo>
                  <a:lnTo>
                    <a:pt x="353667" y="314916"/>
                  </a:lnTo>
                  <a:lnTo>
                    <a:pt x="422147" y="316991"/>
                  </a:lnTo>
                  <a:lnTo>
                    <a:pt x="490628" y="314916"/>
                  </a:lnTo>
                  <a:lnTo>
                    <a:pt x="555589" y="308908"/>
                  </a:lnTo>
                  <a:lnTo>
                    <a:pt x="616160" y="299294"/>
                  </a:lnTo>
                  <a:lnTo>
                    <a:pt x="671474" y="286402"/>
                  </a:lnTo>
                  <a:lnTo>
                    <a:pt x="720661" y="270557"/>
                  </a:lnTo>
                  <a:lnTo>
                    <a:pt x="762853" y="252087"/>
                  </a:lnTo>
                  <a:lnTo>
                    <a:pt x="797181" y="231319"/>
                  </a:lnTo>
                  <a:lnTo>
                    <a:pt x="838771" y="184197"/>
                  </a:lnTo>
                  <a:lnTo>
                    <a:pt x="844295" y="158495"/>
                  </a:lnTo>
                  <a:lnTo>
                    <a:pt x="838771" y="132794"/>
                  </a:lnTo>
                  <a:lnTo>
                    <a:pt x="797181" y="85672"/>
                  </a:lnTo>
                  <a:lnTo>
                    <a:pt x="762853" y="64904"/>
                  </a:lnTo>
                  <a:lnTo>
                    <a:pt x="720661" y="46434"/>
                  </a:lnTo>
                  <a:lnTo>
                    <a:pt x="671474" y="30589"/>
                  </a:lnTo>
                  <a:lnTo>
                    <a:pt x="616160" y="17697"/>
                  </a:lnTo>
                  <a:lnTo>
                    <a:pt x="555589" y="8083"/>
                  </a:lnTo>
                  <a:lnTo>
                    <a:pt x="490628" y="2075"/>
                  </a:lnTo>
                  <a:lnTo>
                    <a:pt x="4221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18"/>
            <p:cNvSpPr/>
            <p:nvPr/>
          </p:nvSpPr>
          <p:spPr>
            <a:xfrm>
              <a:off x="12875514" y="6698742"/>
              <a:ext cx="844550" cy="317500"/>
            </a:xfrm>
            <a:custGeom>
              <a:avLst/>
              <a:gdLst/>
              <a:ahLst/>
              <a:cxnLst/>
              <a:rect l="l" t="t" r="r" b="b"/>
              <a:pathLst>
                <a:path w="844550" h="317500" extrusionOk="0">
                  <a:moveTo>
                    <a:pt x="0" y="158495"/>
                  </a:moveTo>
                  <a:lnTo>
                    <a:pt x="21518" y="108411"/>
                  </a:lnTo>
                  <a:lnTo>
                    <a:pt x="81442" y="64904"/>
                  </a:lnTo>
                  <a:lnTo>
                    <a:pt x="123634" y="46434"/>
                  </a:lnTo>
                  <a:lnTo>
                    <a:pt x="172821" y="30589"/>
                  </a:lnTo>
                  <a:lnTo>
                    <a:pt x="228135" y="17697"/>
                  </a:lnTo>
                  <a:lnTo>
                    <a:pt x="288706" y="8083"/>
                  </a:lnTo>
                  <a:lnTo>
                    <a:pt x="353667" y="2075"/>
                  </a:lnTo>
                  <a:lnTo>
                    <a:pt x="422147" y="0"/>
                  </a:lnTo>
                  <a:lnTo>
                    <a:pt x="490628" y="2075"/>
                  </a:lnTo>
                  <a:lnTo>
                    <a:pt x="555589" y="8083"/>
                  </a:lnTo>
                  <a:lnTo>
                    <a:pt x="616160" y="17697"/>
                  </a:lnTo>
                  <a:lnTo>
                    <a:pt x="671474" y="30589"/>
                  </a:lnTo>
                  <a:lnTo>
                    <a:pt x="720661" y="46434"/>
                  </a:lnTo>
                  <a:lnTo>
                    <a:pt x="762853" y="64904"/>
                  </a:lnTo>
                  <a:lnTo>
                    <a:pt x="797181" y="85672"/>
                  </a:lnTo>
                  <a:lnTo>
                    <a:pt x="838771" y="132794"/>
                  </a:lnTo>
                  <a:lnTo>
                    <a:pt x="844295" y="158495"/>
                  </a:lnTo>
                  <a:lnTo>
                    <a:pt x="838771" y="184197"/>
                  </a:lnTo>
                  <a:lnTo>
                    <a:pt x="797181" y="231319"/>
                  </a:lnTo>
                  <a:lnTo>
                    <a:pt x="762853" y="252087"/>
                  </a:lnTo>
                  <a:lnTo>
                    <a:pt x="720661" y="270557"/>
                  </a:lnTo>
                  <a:lnTo>
                    <a:pt x="671474" y="286402"/>
                  </a:lnTo>
                  <a:lnTo>
                    <a:pt x="616160" y="299294"/>
                  </a:lnTo>
                  <a:lnTo>
                    <a:pt x="555589" y="308908"/>
                  </a:lnTo>
                  <a:lnTo>
                    <a:pt x="490628" y="314916"/>
                  </a:lnTo>
                  <a:lnTo>
                    <a:pt x="422147" y="316991"/>
                  </a:lnTo>
                  <a:lnTo>
                    <a:pt x="353667" y="314916"/>
                  </a:lnTo>
                  <a:lnTo>
                    <a:pt x="288706" y="308908"/>
                  </a:lnTo>
                  <a:lnTo>
                    <a:pt x="228135" y="299294"/>
                  </a:lnTo>
                  <a:lnTo>
                    <a:pt x="172821" y="286402"/>
                  </a:lnTo>
                  <a:lnTo>
                    <a:pt x="123634" y="270557"/>
                  </a:lnTo>
                  <a:lnTo>
                    <a:pt x="81442" y="252087"/>
                  </a:lnTo>
                  <a:lnTo>
                    <a:pt x="47114" y="231319"/>
                  </a:lnTo>
                  <a:lnTo>
                    <a:pt x="5524" y="184197"/>
                  </a:lnTo>
                  <a:lnTo>
                    <a:pt x="0" y="158495"/>
                  </a:lnTo>
                  <a:close/>
                </a:path>
              </a:pathLst>
            </a:custGeom>
            <a:noFill/>
            <a:ln w="259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18"/>
            <p:cNvSpPr/>
            <p:nvPr/>
          </p:nvSpPr>
          <p:spPr>
            <a:xfrm>
              <a:off x="9449562" y="3809237"/>
              <a:ext cx="3364865" cy="2688590"/>
            </a:xfrm>
            <a:custGeom>
              <a:avLst/>
              <a:gdLst/>
              <a:ahLst/>
              <a:cxnLst/>
              <a:rect l="l" t="t" r="r" b="b"/>
              <a:pathLst>
                <a:path w="3364865" h="2688590" extrusionOk="0">
                  <a:moveTo>
                    <a:pt x="3364865" y="2630678"/>
                  </a:moveTo>
                  <a:lnTo>
                    <a:pt x="3307334" y="2144014"/>
                  </a:lnTo>
                  <a:lnTo>
                    <a:pt x="3221482" y="2252853"/>
                  </a:lnTo>
                  <a:lnTo>
                    <a:pt x="2310384" y="1534439"/>
                  </a:lnTo>
                  <a:lnTo>
                    <a:pt x="2310384" y="184912"/>
                  </a:lnTo>
                  <a:lnTo>
                    <a:pt x="2303767" y="135763"/>
                  </a:lnTo>
                  <a:lnTo>
                    <a:pt x="2285123" y="91592"/>
                  </a:lnTo>
                  <a:lnTo>
                    <a:pt x="2256218" y="54178"/>
                  </a:lnTo>
                  <a:lnTo>
                    <a:pt x="2218791" y="25260"/>
                  </a:lnTo>
                  <a:lnTo>
                    <a:pt x="2174621" y="6616"/>
                  </a:lnTo>
                  <a:lnTo>
                    <a:pt x="2125472" y="0"/>
                  </a:lnTo>
                  <a:lnTo>
                    <a:pt x="184912" y="0"/>
                  </a:lnTo>
                  <a:lnTo>
                    <a:pt x="135750" y="6616"/>
                  </a:lnTo>
                  <a:lnTo>
                    <a:pt x="91579" y="25260"/>
                  </a:lnTo>
                  <a:lnTo>
                    <a:pt x="54152" y="54165"/>
                  </a:lnTo>
                  <a:lnTo>
                    <a:pt x="25247" y="91592"/>
                  </a:lnTo>
                  <a:lnTo>
                    <a:pt x="6604" y="135763"/>
                  </a:lnTo>
                  <a:lnTo>
                    <a:pt x="0" y="184912"/>
                  </a:lnTo>
                  <a:lnTo>
                    <a:pt x="0" y="1663700"/>
                  </a:lnTo>
                  <a:lnTo>
                    <a:pt x="6604" y="1712861"/>
                  </a:lnTo>
                  <a:lnTo>
                    <a:pt x="25247" y="1757032"/>
                  </a:lnTo>
                  <a:lnTo>
                    <a:pt x="54165" y="1794446"/>
                  </a:lnTo>
                  <a:lnTo>
                    <a:pt x="91579" y="1823364"/>
                  </a:lnTo>
                  <a:lnTo>
                    <a:pt x="135750" y="1842008"/>
                  </a:lnTo>
                  <a:lnTo>
                    <a:pt x="184912" y="1848612"/>
                  </a:lnTo>
                  <a:lnTo>
                    <a:pt x="2037232" y="1848612"/>
                  </a:lnTo>
                  <a:lnTo>
                    <a:pt x="2963926" y="2579370"/>
                  </a:lnTo>
                  <a:lnTo>
                    <a:pt x="2878074" y="2688209"/>
                  </a:lnTo>
                  <a:lnTo>
                    <a:pt x="3364865" y="2630678"/>
                  </a:lnTo>
                  <a:close/>
                </a:path>
              </a:pathLst>
            </a:custGeom>
            <a:solidFill>
              <a:srgbClr val="4AACC5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18"/>
            <p:cNvSpPr/>
            <p:nvPr/>
          </p:nvSpPr>
          <p:spPr>
            <a:xfrm>
              <a:off x="9449562" y="3809238"/>
              <a:ext cx="2310765" cy="1849120"/>
            </a:xfrm>
            <a:custGeom>
              <a:avLst/>
              <a:gdLst/>
              <a:ahLst/>
              <a:cxnLst/>
              <a:rect l="l" t="t" r="r" b="b"/>
              <a:pathLst>
                <a:path w="2310765" h="1849120" extrusionOk="0">
                  <a:moveTo>
                    <a:pt x="0" y="184912"/>
                  </a:moveTo>
                  <a:lnTo>
                    <a:pt x="6606" y="135760"/>
                  </a:lnTo>
                  <a:lnTo>
                    <a:pt x="25249" y="91590"/>
                  </a:lnTo>
                  <a:lnTo>
                    <a:pt x="54165" y="54165"/>
                  </a:lnTo>
                  <a:lnTo>
                    <a:pt x="91590" y="25249"/>
                  </a:lnTo>
                  <a:lnTo>
                    <a:pt x="135760" y="6606"/>
                  </a:lnTo>
                  <a:lnTo>
                    <a:pt x="184912" y="0"/>
                  </a:lnTo>
                  <a:lnTo>
                    <a:pt x="2125472" y="0"/>
                  </a:lnTo>
                  <a:lnTo>
                    <a:pt x="2174623" y="6606"/>
                  </a:lnTo>
                  <a:lnTo>
                    <a:pt x="2218793" y="25249"/>
                  </a:lnTo>
                  <a:lnTo>
                    <a:pt x="2256218" y="54165"/>
                  </a:lnTo>
                  <a:lnTo>
                    <a:pt x="2285134" y="91590"/>
                  </a:lnTo>
                  <a:lnTo>
                    <a:pt x="2303777" y="135760"/>
                  </a:lnTo>
                  <a:lnTo>
                    <a:pt x="2310384" y="184912"/>
                  </a:lnTo>
                  <a:lnTo>
                    <a:pt x="2310384" y="1663700"/>
                  </a:lnTo>
                  <a:lnTo>
                    <a:pt x="2303777" y="1712851"/>
                  </a:lnTo>
                  <a:lnTo>
                    <a:pt x="2285134" y="1757021"/>
                  </a:lnTo>
                  <a:lnTo>
                    <a:pt x="2256218" y="1794446"/>
                  </a:lnTo>
                  <a:lnTo>
                    <a:pt x="2218793" y="1823362"/>
                  </a:lnTo>
                  <a:lnTo>
                    <a:pt x="2174623" y="1842005"/>
                  </a:lnTo>
                  <a:lnTo>
                    <a:pt x="2125472" y="1848612"/>
                  </a:lnTo>
                  <a:lnTo>
                    <a:pt x="184912" y="1848612"/>
                  </a:lnTo>
                  <a:lnTo>
                    <a:pt x="135760" y="1842005"/>
                  </a:lnTo>
                  <a:lnTo>
                    <a:pt x="91590" y="1823362"/>
                  </a:lnTo>
                  <a:lnTo>
                    <a:pt x="54165" y="1794446"/>
                  </a:lnTo>
                  <a:lnTo>
                    <a:pt x="25249" y="1757021"/>
                  </a:lnTo>
                  <a:lnTo>
                    <a:pt x="6606" y="1712851"/>
                  </a:lnTo>
                  <a:lnTo>
                    <a:pt x="0" y="1663700"/>
                  </a:lnTo>
                  <a:lnTo>
                    <a:pt x="0" y="184912"/>
                  </a:lnTo>
                  <a:close/>
                </a:path>
              </a:pathLst>
            </a:custGeom>
            <a:noFill/>
            <a:ln w="259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3" name="Google Shape;333;p18"/>
          <p:cNvSpPr txBox="1"/>
          <p:nvPr/>
        </p:nvSpPr>
        <p:spPr>
          <a:xfrm>
            <a:off x="9810750" y="4291329"/>
            <a:ext cx="1588770" cy="742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Alunni</a:t>
            </a:r>
            <a:endParaRPr sz="4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34" name="Google Shape;334;p18"/>
          <p:cNvGrpSpPr/>
          <p:nvPr/>
        </p:nvGrpSpPr>
        <p:grpSpPr>
          <a:xfrm>
            <a:off x="12098273" y="2430017"/>
            <a:ext cx="2310767" cy="3705225"/>
            <a:chOff x="12098273" y="2430017"/>
            <a:chExt cx="2310767" cy="3705225"/>
          </a:xfrm>
        </p:grpSpPr>
        <p:sp>
          <p:nvSpPr>
            <p:cNvPr id="335" name="Google Shape;335;p18"/>
            <p:cNvSpPr/>
            <p:nvPr/>
          </p:nvSpPr>
          <p:spPr>
            <a:xfrm>
              <a:off x="12098274" y="2430017"/>
              <a:ext cx="2310765" cy="3705225"/>
            </a:xfrm>
            <a:custGeom>
              <a:avLst/>
              <a:gdLst/>
              <a:ahLst/>
              <a:cxnLst/>
              <a:rect l="l" t="t" r="r" b="b"/>
              <a:pathLst>
                <a:path w="2310765" h="3705225" extrusionOk="0">
                  <a:moveTo>
                    <a:pt x="2310384" y="184912"/>
                  </a:moveTo>
                  <a:lnTo>
                    <a:pt x="2303767" y="135763"/>
                  </a:lnTo>
                  <a:lnTo>
                    <a:pt x="2285123" y="91592"/>
                  </a:lnTo>
                  <a:lnTo>
                    <a:pt x="2256205" y="54165"/>
                  </a:lnTo>
                  <a:lnTo>
                    <a:pt x="2218791" y="25260"/>
                  </a:lnTo>
                  <a:lnTo>
                    <a:pt x="2174621" y="6616"/>
                  </a:lnTo>
                  <a:lnTo>
                    <a:pt x="2125472" y="0"/>
                  </a:lnTo>
                  <a:lnTo>
                    <a:pt x="184912" y="0"/>
                  </a:lnTo>
                  <a:lnTo>
                    <a:pt x="135750" y="6616"/>
                  </a:lnTo>
                  <a:lnTo>
                    <a:pt x="91579" y="25260"/>
                  </a:lnTo>
                  <a:lnTo>
                    <a:pt x="54152" y="54165"/>
                  </a:lnTo>
                  <a:lnTo>
                    <a:pt x="25247" y="91592"/>
                  </a:lnTo>
                  <a:lnTo>
                    <a:pt x="6604" y="135763"/>
                  </a:lnTo>
                  <a:lnTo>
                    <a:pt x="0" y="184912"/>
                  </a:lnTo>
                  <a:lnTo>
                    <a:pt x="0" y="1663700"/>
                  </a:lnTo>
                  <a:lnTo>
                    <a:pt x="6604" y="1712861"/>
                  </a:lnTo>
                  <a:lnTo>
                    <a:pt x="25247" y="1757032"/>
                  </a:lnTo>
                  <a:lnTo>
                    <a:pt x="54165" y="1794446"/>
                  </a:lnTo>
                  <a:lnTo>
                    <a:pt x="91579" y="1823364"/>
                  </a:lnTo>
                  <a:lnTo>
                    <a:pt x="135750" y="1842008"/>
                  </a:lnTo>
                  <a:lnTo>
                    <a:pt x="184912" y="1848612"/>
                  </a:lnTo>
                  <a:lnTo>
                    <a:pt x="958507" y="1848612"/>
                  </a:lnTo>
                  <a:lnTo>
                    <a:pt x="977379" y="3360674"/>
                  </a:lnTo>
                  <a:lnTo>
                    <a:pt x="838708" y="3362452"/>
                  </a:lnTo>
                  <a:lnTo>
                    <a:pt x="1189609" y="3704717"/>
                  </a:lnTo>
                  <a:lnTo>
                    <a:pt x="1531874" y="3353816"/>
                  </a:lnTo>
                  <a:lnTo>
                    <a:pt x="1393190" y="3355594"/>
                  </a:lnTo>
                  <a:lnTo>
                    <a:pt x="1374368" y="1848612"/>
                  </a:lnTo>
                  <a:lnTo>
                    <a:pt x="2125472" y="1848612"/>
                  </a:lnTo>
                  <a:lnTo>
                    <a:pt x="2174621" y="1842008"/>
                  </a:lnTo>
                  <a:lnTo>
                    <a:pt x="2218791" y="1823364"/>
                  </a:lnTo>
                  <a:lnTo>
                    <a:pt x="2256205" y="1794446"/>
                  </a:lnTo>
                  <a:lnTo>
                    <a:pt x="2285123" y="1757032"/>
                  </a:lnTo>
                  <a:lnTo>
                    <a:pt x="2303767" y="1712861"/>
                  </a:lnTo>
                  <a:lnTo>
                    <a:pt x="2310384" y="1663700"/>
                  </a:lnTo>
                  <a:lnTo>
                    <a:pt x="2310384" y="184912"/>
                  </a:lnTo>
                  <a:close/>
                </a:path>
              </a:pathLst>
            </a:custGeom>
            <a:solidFill>
              <a:srgbClr val="5FE046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18"/>
            <p:cNvSpPr/>
            <p:nvPr/>
          </p:nvSpPr>
          <p:spPr>
            <a:xfrm>
              <a:off x="12098273" y="2430018"/>
              <a:ext cx="2310765" cy="1849120"/>
            </a:xfrm>
            <a:custGeom>
              <a:avLst/>
              <a:gdLst/>
              <a:ahLst/>
              <a:cxnLst/>
              <a:rect l="l" t="t" r="r" b="b"/>
              <a:pathLst>
                <a:path w="2310765" h="1849120" extrusionOk="0">
                  <a:moveTo>
                    <a:pt x="0" y="184911"/>
                  </a:moveTo>
                  <a:lnTo>
                    <a:pt x="6606" y="135760"/>
                  </a:lnTo>
                  <a:lnTo>
                    <a:pt x="25249" y="91590"/>
                  </a:lnTo>
                  <a:lnTo>
                    <a:pt x="54165" y="54165"/>
                  </a:lnTo>
                  <a:lnTo>
                    <a:pt x="91590" y="25249"/>
                  </a:lnTo>
                  <a:lnTo>
                    <a:pt x="135760" y="6606"/>
                  </a:lnTo>
                  <a:lnTo>
                    <a:pt x="184911" y="0"/>
                  </a:lnTo>
                  <a:lnTo>
                    <a:pt x="2125472" y="0"/>
                  </a:lnTo>
                  <a:lnTo>
                    <a:pt x="2174623" y="6606"/>
                  </a:lnTo>
                  <a:lnTo>
                    <a:pt x="2218793" y="25249"/>
                  </a:lnTo>
                  <a:lnTo>
                    <a:pt x="2256218" y="54165"/>
                  </a:lnTo>
                  <a:lnTo>
                    <a:pt x="2285134" y="91590"/>
                  </a:lnTo>
                  <a:lnTo>
                    <a:pt x="2303777" y="135760"/>
                  </a:lnTo>
                  <a:lnTo>
                    <a:pt x="2310383" y="184911"/>
                  </a:lnTo>
                  <a:lnTo>
                    <a:pt x="2310383" y="1663699"/>
                  </a:lnTo>
                  <a:lnTo>
                    <a:pt x="2303777" y="1712851"/>
                  </a:lnTo>
                  <a:lnTo>
                    <a:pt x="2285134" y="1757021"/>
                  </a:lnTo>
                  <a:lnTo>
                    <a:pt x="2256218" y="1794446"/>
                  </a:lnTo>
                  <a:lnTo>
                    <a:pt x="2218793" y="1823362"/>
                  </a:lnTo>
                  <a:lnTo>
                    <a:pt x="2174623" y="1842005"/>
                  </a:lnTo>
                  <a:lnTo>
                    <a:pt x="2125472" y="1848611"/>
                  </a:lnTo>
                  <a:lnTo>
                    <a:pt x="184911" y="1848611"/>
                  </a:lnTo>
                  <a:lnTo>
                    <a:pt x="135760" y="1842005"/>
                  </a:lnTo>
                  <a:lnTo>
                    <a:pt x="91590" y="1823362"/>
                  </a:lnTo>
                  <a:lnTo>
                    <a:pt x="54165" y="1794446"/>
                  </a:lnTo>
                  <a:lnTo>
                    <a:pt x="25249" y="1757021"/>
                  </a:lnTo>
                  <a:lnTo>
                    <a:pt x="6606" y="1712851"/>
                  </a:lnTo>
                  <a:lnTo>
                    <a:pt x="0" y="1663699"/>
                  </a:lnTo>
                  <a:lnTo>
                    <a:pt x="0" y="184911"/>
                  </a:lnTo>
                  <a:close/>
                </a:path>
              </a:pathLst>
            </a:custGeom>
            <a:noFill/>
            <a:ln w="259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7" name="Google Shape;337;p18"/>
          <p:cNvSpPr txBox="1"/>
          <p:nvPr/>
        </p:nvSpPr>
        <p:spPr>
          <a:xfrm>
            <a:off x="12302997" y="2910967"/>
            <a:ext cx="1903095" cy="742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Docenti</a:t>
            </a:r>
            <a:endParaRPr sz="4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38" name="Google Shape;338;p18"/>
          <p:cNvGrpSpPr/>
          <p:nvPr/>
        </p:nvGrpSpPr>
        <p:grpSpPr>
          <a:xfrm>
            <a:off x="13976859" y="3763518"/>
            <a:ext cx="3346068" cy="2646692"/>
            <a:chOff x="13976859" y="3763518"/>
            <a:chExt cx="3346068" cy="2646692"/>
          </a:xfrm>
        </p:grpSpPr>
        <p:sp>
          <p:nvSpPr>
            <p:cNvPr id="339" name="Google Shape;339;p18"/>
            <p:cNvSpPr/>
            <p:nvPr/>
          </p:nvSpPr>
          <p:spPr>
            <a:xfrm>
              <a:off x="13976859" y="3763530"/>
              <a:ext cx="3345815" cy="2646680"/>
            </a:xfrm>
            <a:custGeom>
              <a:avLst/>
              <a:gdLst/>
              <a:ahLst/>
              <a:cxnLst/>
              <a:rect l="l" t="t" r="r" b="b"/>
              <a:pathLst>
                <a:path w="3345815" h="2646679" extrusionOk="0">
                  <a:moveTo>
                    <a:pt x="3345688" y="184645"/>
                  </a:moveTo>
                  <a:lnTo>
                    <a:pt x="3339084" y="135559"/>
                  </a:lnTo>
                  <a:lnTo>
                    <a:pt x="3320465" y="91452"/>
                  </a:lnTo>
                  <a:lnTo>
                    <a:pt x="3291598" y="54076"/>
                  </a:lnTo>
                  <a:lnTo>
                    <a:pt x="3254222" y="25209"/>
                  </a:lnTo>
                  <a:lnTo>
                    <a:pt x="3210115" y="6591"/>
                  </a:lnTo>
                  <a:lnTo>
                    <a:pt x="3161030" y="0"/>
                  </a:lnTo>
                  <a:lnTo>
                    <a:pt x="1219962" y="0"/>
                  </a:lnTo>
                  <a:lnTo>
                    <a:pt x="1170863" y="6591"/>
                  </a:lnTo>
                  <a:lnTo>
                    <a:pt x="1126756" y="25209"/>
                  </a:lnTo>
                  <a:lnTo>
                    <a:pt x="1089380" y="54076"/>
                  </a:lnTo>
                  <a:lnTo>
                    <a:pt x="1060513" y="91452"/>
                  </a:lnTo>
                  <a:lnTo>
                    <a:pt x="1041895" y="135559"/>
                  </a:lnTo>
                  <a:lnTo>
                    <a:pt x="1035304" y="184645"/>
                  </a:lnTo>
                  <a:lnTo>
                    <a:pt x="1035304" y="1535239"/>
                  </a:lnTo>
                  <a:lnTo>
                    <a:pt x="150876" y="2204199"/>
                  </a:lnTo>
                  <a:lnTo>
                    <a:pt x="67310" y="2093582"/>
                  </a:lnTo>
                  <a:lnTo>
                    <a:pt x="0" y="2579103"/>
                  </a:lnTo>
                  <a:lnTo>
                    <a:pt x="485394" y="2646413"/>
                  </a:lnTo>
                  <a:lnTo>
                    <a:pt x="401828" y="2535923"/>
                  </a:lnTo>
                  <a:lnTo>
                    <a:pt x="1312545" y="1847075"/>
                  </a:lnTo>
                  <a:lnTo>
                    <a:pt x="3161030" y="1847075"/>
                  </a:lnTo>
                  <a:lnTo>
                    <a:pt x="3210115" y="1840484"/>
                  </a:lnTo>
                  <a:lnTo>
                    <a:pt x="3254222" y="1821865"/>
                  </a:lnTo>
                  <a:lnTo>
                    <a:pt x="3291598" y="1792998"/>
                  </a:lnTo>
                  <a:lnTo>
                    <a:pt x="3320465" y="1755622"/>
                  </a:lnTo>
                  <a:lnTo>
                    <a:pt x="3339084" y="1711515"/>
                  </a:lnTo>
                  <a:lnTo>
                    <a:pt x="3345688" y="1662417"/>
                  </a:lnTo>
                  <a:lnTo>
                    <a:pt x="3345688" y="184645"/>
                  </a:lnTo>
                  <a:close/>
                </a:path>
              </a:pathLst>
            </a:custGeom>
            <a:solidFill>
              <a:srgbClr val="F79546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18"/>
            <p:cNvSpPr/>
            <p:nvPr/>
          </p:nvSpPr>
          <p:spPr>
            <a:xfrm>
              <a:off x="15012163" y="3763518"/>
              <a:ext cx="2310765" cy="1847214"/>
            </a:xfrm>
            <a:custGeom>
              <a:avLst/>
              <a:gdLst/>
              <a:ahLst/>
              <a:cxnLst/>
              <a:rect l="l" t="t" r="r" b="b"/>
              <a:pathLst>
                <a:path w="2310765" h="1847214" extrusionOk="0">
                  <a:moveTo>
                    <a:pt x="0" y="184657"/>
                  </a:moveTo>
                  <a:lnTo>
                    <a:pt x="6596" y="135569"/>
                  </a:lnTo>
                  <a:lnTo>
                    <a:pt x="25211" y="91458"/>
                  </a:lnTo>
                  <a:lnTo>
                    <a:pt x="54086" y="54086"/>
                  </a:lnTo>
                  <a:lnTo>
                    <a:pt x="91458" y="25211"/>
                  </a:lnTo>
                  <a:lnTo>
                    <a:pt x="135569" y="6596"/>
                  </a:lnTo>
                  <a:lnTo>
                    <a:pt x="184657" y="0"/>
                  </a:lnTo>
                  <a:lnTo>
                    <a:pt x="2125726" y="0"/>
                  </a:lnTo>
                  <a:lnTo>
                    <a:pt x="2174814" y="6596"/>
                  </a:lnTo>
                  <a:lnTo>
                    <a:pt x="2218925" y="25211"/>
                  </a:lnTo>
                  <a:lnTo>
                    <a:pt x="2256297" y="54086"/>
                  </a:lnTo>
                  <a:lnTo>
                    <a:pt x="2285172" y="91458"/>
                  </a:lnTo>
                  <a:lnTo>
                    <a:pt x="2303787" y="135569"/>
                  </a:lnTo>
                  <a:lnTo>
                    <a:pt x="2310384" y="184657"/>
                  </a:lnTo>
                  <a:lnTo>
                    <a:pt x="2310384" y="1662429"/>
                  </a:lnTo>
                  <a:lnTo>
                    <a:pt x="2303787" y="1711518"/>
                  </a:lnTo>
                  <a:lnTo>
                    <a:pt x="2285172" y="1755629"/>
                  </a:lnTo>
                  <a:lnTo>
                    <a:pt x="2256297" y="1793001"/>
                  </a:lnTo>
                  <a:lnTo>
                    <a:pt x="2218925" y="1821876"/>
                  </a:lnTo>
                  <a:lnTo>
                    <a:pt x="2174814" y="1840491"/>
                  </a:lnTo>
                  <a:lnTo>
                    <a:pt x="2125726" y="1847087"/>
                  </a:lnTo>
                  <a:lnTo>
                    <a:pt x="184657" y="1847087"/>
                  </a:lnTo>
                  <a:lnTo>
                    <a:pt x="135569" y="1840491"/>
                  </a:lnTo>
                  <a:lnTo>
                    <a:pt x="91458" y="1821876"/>
                  </a:lnTo>
                  <a:lnTo>
                    <a:pt x="54086" y="1793001"/>
                  </a:lnTo>
                  <a:lnTo>
                    <a:pt x="25211" y="1755629"/>
                  </a:lnTo>
                  <a:lnTo>
                    <a:pt x="6596" y="1711518"/>
                  </a:lnTo>
                  <a:lnTo>
                    <a:pt x="0" y="1662429"/>
                  </a:lnTo>
                  <a:lnTo>
                    <a:pt x="0" y="184657"/>
                  </a:lnTo>
                  <a:close/>
                </a:path>
              </a:pathLst>
            </a:custGeom>
            <a:noFill/>
            <a:ln w="259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1" name="Google Shape;341;p18"/>
          <p:cNvSpPr txBox="1"/>
          <p:nvPr/>
        </p:nvSpPr>
        <p:spPr>
          <a:xfrm>
            <a:off x="15165069" y="4244466"/>
            <a:ext cx="2004060" cy="742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Genitori</a:t>
            </a:r>
            <a:endParaRPr sz="4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42" name="Google Shape;342;p18"/>
          <p:cNvGrpSpPr/>
          <p:nvPr/>
        </p:nvGrpSpPr>
        <p:grpSpPr>
          <a:xfrm>
            <a:off x="11574780" y="5803391"/>
            <a:ext cx="6051802" cy="3161538"/>
            <a:chOff x="11574780" y="5803391"/>
            <a:chExt cx="6051802" cy="3161538"/>
          </a:xfrm>
        </p:grpSpPr>
        <p:pic>
          <p:nvPicPr>
            <p:cNvPr id="343" name="Google Shape;343;p1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1574780" y="6251447"/>
              <a:ext cx="3984497" cy="27134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4" name="Google Shape;344;p1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7602200" y="5803391"/>
              <a:ext cx="24382" cy="310438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5" name="Google Shape;345;p18"/>
          <p:cNvSpPr txBox="1"/>
          <p:nvPr/>
        </p:nvSpPr>
        <p:spPr>
          <a:xfrm>
            <a:off x="9144761" y="9245345"/>
            <a:ext cx="7333615" cy="337913"/>
          </a:xfrm>
          <a:prstGeom prst="rect">
            <a:avLst/>
          </a:prstGeom>
          <a:solidFill>
            <a:srgbClr val="FFFFFF"/>
          </a:solidFill>
          <a:ln w="25900" cap="flat" cmpd="sng">
            <a:solidFill>
              <a:srgbClr val="F795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29825" rIns="0" bIns="0" anchor="t" anchorCtr="0">
            <a:spAutoFit/>
          </a:bodyPr>
          <a:lstStyle/>
          <a:p>
            <a:pPr marL="9144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Durante l’A.S. 2021/2022 il servizio sarà attivato in modalità on line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6" name="Google Shape;346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79162" y="8964925"/>
            <a:ext cx="1366500" cy="108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351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19"/>
          <p:cNvSpPr txBox="1">
            <a:spLocks noGrp="1"/>
          </p:cNvSpPr>
          <p:nvPr>
            <p:ph type="title"/>
          </p:nvPr>
        </p:nvSpPr>
        <p:spPr>
          <a:xfrm>
            <a:off x="688949" y="484759"/>
            <a:ext cx="9382703" cy="627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000" dirty="0">
                <a:solidFill>
                  <a:srgbClr val="000000"/>
                </a:solidFill>
              </a:rPr>
              <a:t>4. Ampliamento dell’offerta formativa</a:t>
            </a:r>
            <a:endParaRPr sz="4000" dirty="0"/>
          </a:p>
        </p:txBody>
      </p:sp>
      <p:sp>
        <p:nvSpPr>
          <p:cNvPr id="353" name="Google Shape;353;p19"/>
          <p:cNvSpPr txBox="1"/>
          <p:nvPr/>
        </p:nvSpPr>
        <p:spPr>
          <a:xfrm>
            <a:off x="1457321" y="5422411"/>
            <a:ext cx="7294200" cy="1822200"/>
          </a:xfrm>
          <a:prstGeom prst="rect">
            <a:avLst/>
          </a:prstGeom>
          <a:solidFill>
            <a:srgbClr val="FCEADA"/>
          </a:solidFill>
          <a:ln w="28950" cap="flat" cmpd="sng">
            <a:solidFill>
              <a:srgbClr val="9BBA5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38100" rIns="0" bIns="0" anchor="t" anchorCtr="0">
            <a:spAutoFit/>
          </a:bodyPr>
          <a:lstStyle/>
          <a:p>
            <a:pPr marL="90805" marR="355600" lvl="0" indent="0" algn="l" rtl="0">
              <a:lnSpc>
                <a:spcPct val="999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Il </a:t>
            </a:r>
            <a:r>
              <a:rPr lang="it-IT" sz="2200" b="1" i="1">
                <a:solidFill>
                  <a:srgbClr val="00AFEF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lang="it-IT" sz="22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rogramma </a:t>
            </a:r>
            <a:r>
              <a:rPr lang="it-IT" sz="2200" b="1" i="1">
                <a:solidFill>
                  <a:srgbClr val="00AFEF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r>
              <a:rPr lang="it-IT" sz="22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perativo </a:t>
            </a:r>
            <a:r>
              <a:rPr lang="it-IT" sz="2200" b="1" i="1">
                <a:solidFill>
                  <a:srgbClr val="00AFEF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lang="it-IT" sz="22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azionale </a:t>
            </a:r>
            <a:r>
              <a:rPr lang="it-IT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è un </a:t>
            </a:r>
            <a:r>
              <a:rPr lang="it-IT" sz="2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piano di  interventi </a:t>
            </a:r>
            <a:r>
              <a:rPr lang="it-IT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del MIUR che punta a creare un sistema  d'istruzione e di formazione di elevata qualità. È  finanziato dai Fondi Strutturali Europei e ha una </a:t>
            </a:r>
            <a:r>
              <a:rPr lang="it-IT" sz="2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durata  settennale</a:t>
            </a:r>
            <a:r>
              <a:rPr lang="it-IT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dal 2014 al 2020</a:t>
            </a:r>
            <a:r>
              <a:rPr lang="it-IT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4" name="Google Shape;354;p19"/>
          <p:cNvGrpSpPr/>
          <p:nvPr/>
        </p:nvGrpSpPr>
        <p:grpSpPr>
          <a:xfrm>
            <a:off x="9886950" y="5225033"/>
            <a:ext cx="8118348" cy="1534795"/>
            <a:chOff x="9886950" y="5225033"/>
            <a:chExt cx="8118348" cy="1534795"/>
          </a:xfrm>
        </p:grpSpPr>
        <p:pic>
          <p:nvPicPr>
            <p:cNvPr id="355" name="Google Shape;355;p1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906000" y="5244083"/>
              <a:ext cx="4171188" cy="149656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6" name="Google Shape;356;p19"/>
            <p:cNvSpPr/>
            <p:nvPr/>
          </p:nvSpPr>
          <p:spPr>
            <a:xfrm>
              <a:off x="9886950" y="5225033"/>
              <a:ext cx="4209415" cy="1534795"/>
            </a:xfrm>
            <a:custGeom>
              <a:avLst/>
              <a:gdLst/>
              <a:ahLst/>
              <a:cxnLst/>
              <a:rect l="l" t="t" r="r" b="b"/>
              <a:pathLst>
                <a:path w="4209415" h="1534795" extrusionOk="0">
                  <a:moveTo>
                    <a:pt x="0" y="1534668"/>
                  </a:moveTo>
                  <a:lnTo>
                    <a:pt x="4209288" y="1534668"/>
                  </a:lnTo>
                  <a:lnTo>
                    <a:pt x="4209288" y="0"/>
                  </a:lnTo>
                  <a:lnTo>
                    <a:pt x="0" y="0"/>
                  </a:lnTo>
                  <a:lnTo>
                    <a:pt x="0" y="1534668"/>
                  </a:lnTo>
                  <a:close/>
                </a:path>
              </a:pathLst>
            </a:custGeom>
            <a:noFill/>
            <a:ln w="38100" cap="flat" cmpd="sng">
              <a:solidFill>
                <a:srgbClr val="00AF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57" name="Google Shape;357;p1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4132052" y="5352288"/>
              <a:ext cx="3873246" cy="133731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58" name="Google Shape;358;p19"/>
          <p:cNvSpPr txBox="1"/>
          <p:nvPr/>
        </p:nvSpPr>
        <p:spPr>
          <a:xfrm>
            <a:off x="14202156" y="5422391"/>
            <a:ext cx="3735600" cy="11493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38725" rIns="0" bIns="0" anchor="t" anchorCtr="0">
            <a:spAutoFit/>
          </a:bodyPr>
          <a:lstStyle/>
          <a:p>
            <a:pPr marL="9271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Fondi per Didattica a Distanza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271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D.M. 187 del 26 marzo 2020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2710" marR="461009" lvl="0" indent="0" algn="l" rtl="0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None/>
            </a:pPr>
            <a:r>
              <a:rPr lang="it-IT" sz="16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Piattaforma </a:t>
            </a:r>
            <a:r>
              <a:rPr lang="it-IT" sz="1600" b="1">
                <a:solidFill>
                  <a:srgbClr val="FF0000"/>
                </a:solidFill>
              </a:rPr>
              <a:t>WorkSpace</a:t>
            </a:r>
            <a:r>
              <a:rPr lang="it-IT" sz="16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 Dispositivi - Formazione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9" name="Google Shape;359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815763" y="7058025"/>
            <a:ext cx="5934075" cy="234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690713" y="2592925"/>
            <a:ext cx="4184197" cy="2343150"/>
          </a:xfrm>
          <a:prstGeom prst="rect">
            <a:avLst/>
          </a:prstGeom>
          <a:noFill/>
          <a:ln w="3810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61" name="Google Shape;361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4150" y="1845125"/>
            <a:ext cx="5288604" cy="3138125"/>
          </a:xfrm>
          <a:prstGeom prst="rect">
            <a:avLst/>
          </a:prstGeom>
          <a:noFill/>
          <a:ln w="38100" cap="flat" cmpd="sng">
            <a:solidFill>
              <a:srgbClr val="4F81BC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62" name="Google Shape;362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968200" y="1845125"/>
            <a:ext cx="4433425" cy="3138125"/>
          </a:xfrm>
          <a:prstGeom prst="rect">
            <a:avLst/>
          </a:prstGeom>
          <a:noFill/>
          <a:ln w="38100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63" name="Google Shape;363;p1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6383350" y="484750"/>
            <a:ext cx="1366500" cy="108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5BCF7FF8-36BF-4F65-B536-913DC0910CF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969" y="7756016"/>
            <a:ext cx="4990357" cy="1534795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3DF9B73-D3B2-4ED9-9F5C-FB3645AAC729}"/>
              </a:ext>
            </a:extLst>
          </p:cNvPr>
          <p:cNvSpPr txBox="1"/>
          <p:nvPr/>
        </p:nvSpPr>
        <p:spPr>
          <a:xfrm>
            <a:off x="7119328" y="7744284"/>
            <a:ext cx="4158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STEM e Robotica 4-7</a:t>
            </a:r>
          </a:p>
        </p:txBody>
      </p:sp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B94DEB33-5526-4932-B9B9-69D0AA96250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5660" y="7683772"/>
            <a:ext cx="4962222" cy="1253614"/>
          </a:xfrm>
          <a:prstGeom prst="rect">
            <a:avLst/>
          </a:prstGeom>
        </p:spPr>
      </p:pic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1EE01D30-8A9A-4A68-9F6A-C54515D02A0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05596" y="8844587"/>
            <a:ext cx="3442350" cy="111317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20"/>
          <p:cNvSpPr txBox="1">
            <a:spLocks noGrp="1"/>
          </p:cNvSpPr>
          <p:nvPr>
            <p:ph type="title"/>
          </p:nvPr>
        </p:nvSpPr>
        <p:spPr>
          <a:xfrm>
            <a:off x="688950" y="484750"/>
            <a:ext cx="15427500" cy="6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000">
                <a:solidFill>
                  <a:srgbClr val="000000"/>
                </a:solidFill>
              </a:rPr>
              <a:t>5. Ampliamento dell’offerta formativa. Attività extracurricolari</a:t>
            </a:r>
            <a:endParaRPr sz="4000"/>
          </a:p>
        </p:txBody>
      </p:sp>
      <p:pic>
        <p:nvPicPr>
          <p:cNvPr id="370" name="Google Shape;37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4900" y="3885675"/>
            <a:ext cx="6881150" cy="363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77231" y="2376138"/>
            <a:ext cx="9596424" cy="6658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04900" y="8915400"/>
            <a:ext cx="1366500" cy="108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oogle Shape;377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1315700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21"/>
          <p:cNvSpPr txBox="1">
            <a:spLocks noGrp="1"/>
          </p:cNvSpPr>
          <p:nvPr>
            <p:ph type="title"/>
          </p:nvPr>
        </p:nvSpPr>
        <p:spPr>
          <a:xfrm>
            <a:off x="688950" y="484750"/>
            <a:ext cx="15427500" cy="12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000">
                <a:solidFill>
                  <a:srgbClr val="000000"/>
                </a:solidFill>
              </a:rPr>
              <a:t>Metodologie innovative</a:t>
            </a:r>
            <a:endParaRPr sz="4000">
              <a:solidFill>
                <a:srgbClr val="000000"/>
              </a:solidFill>
            </a:endParaRPr>
          </a:p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000">
                <a:solidFill>
                  <a:srgbClr val="000000"/>
                </a:solidFill>
              </a:rPr>
              <a:t>Adesione al Movimento Avanguardie Educative</a:t>
            </a:r>
            <a:endParaRPr sz="4000">
              <a:solidFill>
                <a:srgbClr val="000000"/>
              </a:solidFill>
            </a:endParaRPr>
          </a:p>
        </p:txBody>
      </p:sp>
      <p:pic>
        <p:nvPicPr>
          <p:cNvPr id="379" name="Google Shape;37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2500" y="3688575"/>
            <a:ext cx="8552900" cy="4967250"/>
          </a:xfrm>
          <a:prstGeom prst="rect">
            <a:avLst/>
          </a:prstGeom>
          <a:noFill/>
          <a:ln w="381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80" name="Google Shape;380;p21"/>
          <p:cNvSpPr/>
          <p:nvPr/>
        </p:nvSpPr>
        <p:spPr>
          <a:xfrm>
            <a:off x="10420350" y="3688575"/>
            <a:ext cx="6515100" cy="2095500"/>
          </a:xfrm>
          <a:prstGeom prst="rect">
            <a:avLst/>
          </a:prstGeom>
          <a:gradFill>
            <a:gsLst>
              <a:gs pos="0">
                <a:srgbClr val="F48208"/>
              </a:gs>
              <a:gs pos="100000">
                <a:srgbClr val="703E08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900" b="1">
                <a:solidFill>
                  <a:schemeClr val="lt2"/>
                </a:solidFill>
              </a:rPr>
              <a:t>Dialogo </a:t>
            </a:r>
            <a:endParaRPr sz="5900" b="1">
              <a:solidFill>
                <a:schemeClr val="lt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900" b="1">
                <a:solidFill>
                  <a:schemeClr val="lt2"/>
                </a:solidFill>
              </a:rPr>
              <a:t>euristico</a:t>
            </a:r>
            <a:endParaRPr sz="5900" b="1">
              <a:solidFill>
                <a:schemeClr val="lt2"/>
              </a:solidFill>
            </a:endParaRPr>
          </a:p>
        </p:txBody>
      </p:sp>
      <p:sp>
        <p:nvSpPr>
          <p:cNvPr id="381" name="Google Shape;381;p21"/>
          <p:cNvSpPr/>
          <p:nvPr/>
        </p:nvSpPr>
        <p:spPr>
          <a:xfrm>
            <a:off x="10420350" y="6560325"/>
            <a:ext cx="6515100" cy="2095500"/>
          </a:xfrm>
          <a:prstGeom prst="rect">
            <a:avLst/>
          </a:prstGeom>
          <a:gradFill>
            <a:gsLst>
              <a:gs pos="0">
                <a:srgbClr val="51AB2A"/>
              </a:gs>
              <a:gs pos="100000">
                <a:srgbClr val="203E13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900" b="1" dirty="0">
                <a:solidFill>
                  <a:schemeClr val="lt2"/>
                </a:solidFill>
              </a:rPr>
              <a:t>Outdoor</a:t>
            </a:r>
            <a:endParaRPr sz="5900" b="1" dirty="0">
              <a:solidFill>
                <a:schemeClr val="lt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900" b="1" dirty="0" err="1">
                <a:solidFill>
                  <a:schemeClr val="lt2"/>
                </a:solidFill>
              </a:rPr>
              <a:t>education</a:t>
            </a:r>
            <a:endParaRPr sz="5900" b="1" dirty="0">
              <a:solidFill>
                <a:schemeClr val="lt2"/>
              </a:solidFill>
            </a:endParaRPr>
          </a:p>
        </p:txBody>
      </p:sp>
      <p:pic>
        <p:nvPicPr>
          <p:cNvPr id="382" name="Google Shape;382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347025" y="9886950"/>
            <a:ext cx="1366500" cy="108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2"/>
          <p:cNvSpPr txBox="1"/>
          <p:nvPr/>
        </p:nvSpPr>
        <p:spPr>
          <a:xfrm>
            <a:off x="949553" y="238760"/>
            <a:ext cx="16151100" cy="6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065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</a:pPr>
            <a:r>
              <a:rPr lang="it-IT" sz="4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Partners dell’I.C. per l’area formazione e formazione interna</a:t>
            </a:r>
            <a:endParaRPr sz="4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88" name="Google Shape;388;p22"/>
          <p:cNvGrpSpPr/>
          <p:nvPr/>
        </p:nvGrpSpPr>
        <p:grpSpPr>
          <a:xfrm>
            <a:off x="10872216" y="7138416"/>
            <a:ext cx="4281678" cy="2786647"/>
            <a:chOff x="10872216" y="7138416"/>
            <a:chExt cx="4281678" cy="2786647"/>
          </a:xfrm>
        </p:grpSpPr>
        <p:pic>
          <p:nvPicPr>
            <p:cNvPr id="389" name="Google Shape;389;p2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872216" y="7138416"/>
              <a:ext cx="2336291" cy="22052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0" name="Google Shape;390;p2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1033760" y="7299960"/>
              <a:ext cx="2017775" cy="18867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1" name="Google Shape;391;p22"/>
            <p:cNvSpPr/>
            <p:nvPr/>
          </p:nvSpPr>
          <p:spPr>
            <a:xfrm>
              <a:off x="11023854" y="7290054"/>
              <a:ext cx="2037714" cy="1906905"/>
            </a:xfrm>
            <a:custGeom>
              <a:avLst/>
              <a:gdLst/>
              <a:ahLst/>
              <a:cxnLst/>
              <a:rect l="l" t="t" r="r" b="b"/>
              <a:pathLst>
                <a:path w="2037715" h="1906904" extrusionOk="0">
                  <a:moveTo>
                    <a:pt x="0" y="1906524"/>
                  </a:moveTo>
                  <a:lnTo>
                    <a:pt x="2037588" y="1906524"/>
                  </a:lnTo>
                  <a:lnTo>
                    <a:pt x="2037588" y="0"/>
                  </a:lnTo>
                  <a:lnTo>
                    <a:pt x="0" y="0"/>
                  </a:lnTo>
                  <a:lnTo>
                    <a:pt x="0" y="1906524"/>
                  </a:lnTo>
                  <a:close/>
                </a:path>
              </a:pathLst>
            </a:custGeom>
            <a:noFill/>
            <a:ln w="19800" cap="flat" cmpd="sng">
              <a:solidFill>
                <a:srgbClr val="001F5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92" name="Google Shape;392;p2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3092684" y="9211056"/>
              <a:ext cx="2061209" cy="71400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93" name="Google Shape;393;p22"/>
          <p:cNvSpPr txBox="1"/>
          <p:nvPr/>
        </p:nvSpPr>
        <p:spPr>
          <a:xfrm>
            <a:off x="13176250" y="9240113"/>
            <a:ext cx="1504315" cy="636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76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Piano Ambito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Cal_4 Cs_2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394" name="Google Shape;394;p22"/>
          <p:cNvGrpSpPr/>
          <p:nvPr/>
        </p:nvGrpSpPr>
        <p:grpSpPr>
          <a:xfrm>
            <a:off x="9628631" y="4780788"/>
            <a:ext cx="7166611" cy="4482845"/>
            <a:chOff x="9628631" y="4780788"/>
            <a:chExt cx="7166611" cy="4482845"/>
          </a:xfrm>
        </p:grpSpPr>
        <p:pic>
          <p:nvPicPr>
            <p:cNvPr id="395" name="Google Shape;395;p2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3109447" y="7234427"/>
              <a:ext cx="2140457" cy="20292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6" name="Google Shape;396;p2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628631" y="4780788"/>
              <a:ext cx="3583685" cy="8907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7" name="Google Shape;397;p2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723119" y="4875276"/>
              <a:ext cx="3396995" cy="7040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8" name="Google Shape;398;p22"/>
            <p:cNvSpPr/>
            <p:nvPr/>
          </p:nvSpPr>
          <p:spPr>
            <a:xfrm>
              <a:off x="9708641" y="4860798"/>
              <a:ext cx="3426460" cy="733425"/>
            </a:xfrm>
            <a:custGeom>
              <a:avLst/>
              <a:gdLst/>
              <a:ahLst/>
              <a:cxnLst/>
              <a:rect l="l" t="t" r="r" b="b"/>
              <a:pathLst>
                <a:path w="3426459" h="733425" extrusionOk="0">
                  <a:moveTo>
                    <a:pt x="0" y="733043"/>
                  </a:moveTo>
                  <a:lnTo>
                    <a:pt x="3425952" y="733043"/>
                  </a:lnTo>
                  <a:lnTo>
                    <a:pt x="3425952" y="0"/>
                  </a:lnTo>
                  <a:lnTo>
                    <a:pt x="0" y="0"/>
                  </a:lnTo>
                  <a:lnTo>
                    <a:pt x="0" y="733043"/>
                  </a:lnTo>
                  <a:close/>
                </a:path>
              </a:pathLst>
            </a:custGeom>
            <a:noFill/>
            <a:ln w="28950" cap="flat" cmpd="sng">
              <a:solidFill>
                <a:srgbClr val="F9C0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99" name="Google Shape;399;p22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697211" y="5650991"/>
              <a:ext cx="3543300" cy="14523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0" name="Google Shape;400;p2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3153644" y="5468112"/>
              <a:ext cx="3641598" cy="163753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1" name="Google Shape;401;p22"/>
          <p:cNvSpPr txBox="1"/>
          <p:nvPr/>
        </p:nvSpPr>
        <p:spPr>
          <a:xfrm>
            <a:off x="13236956" y="5497195"/>
            <a:ext cx="3159760" cy="1550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marR="18288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Software Open source per la  didattica, la comunicazione e  l'autonomia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 documentazione scolastica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formulata sul modello ICF-CY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402" name="Google Shape;402;p22"/>
          <p:cNvGrpSpPr/>
          <p:nvPr/>
        </p:nvGrpSpPr>
        <p:grpSpPr>
          <a:xfrm>
            <a:off x="9694164" y="2321051"/>
            <a:ext cx="6983729" cy="2426970"/>
            <a:chOff x="9694164" y="2321051"/>
            <a:chExt cx="6983729" cy="2426970"/>
          </a:xfrm>
        </p:grpSpPr>
        <p:pic>
          <p:nvPicPr>
            <p:cNvPr id="403" name="Google Shape;403;p22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9694164" y="2321051"/>
              <a:ext cx="2939033" cy="24269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4" name="Google Shape;404;p22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2540995" y="2328671"/>
              <a:ext cx="4136898" cy="232638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5" name="Google Shape;405;p22"/>
          <p:cNvSpPr txBox="1"/>
          <p:nvPr/>
        </p:nvSpPr>
        <p:spPr>
          <a:xfrm>
            <a:off x="12834873" y="2641218"/>
            <a:ext cx="3554095" cy="1671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575945" marR="570865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Progetto d’Istituto  Formazione Sicurezza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None/>
            </a:pPr>
            <a:endParaRPr sz="18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Rischio Biologico da Sars-Cov2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None/>
            </a:pPr>
            <a:endParaRPr sz="18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R.S.P.P. Prof. Francesco Marsiglia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22"/>
          <p:cNvSpPr txBox="1"/>
          <p:nvPr/>
        </p:nvSpPr>
        <p:spPr>
          <a:xfrm>
            <a:off x="11037189" y="9272727"/>
            <a:ext cx="1929764" cy="57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Scuola Capofila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Piano di Formazione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07" name="Google Shape;407;p2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65445" y="1257874"/>
            <a:ext cx="6745224" cy="32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22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298867" y="4708695"/>
            <a:ext cx="5674536" cy="5162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22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6804225" y="9067800"/>
            <a:ext cx="1366500" cy="108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3"/>
          <p:cNvSpPr txBox="1"/>
          <p:nvPr/>
        </p:nvSpPr>
        <p:spPr>
          <a:xfrm>
            <a:off x="386275" y="61350"/>
            <a:ext cx="16112682" cy="3586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8900" rIns="0" bIns="0" anchor="t" anchorCtr="0">
            <a:spAutoFit/>
          </a:bodyPr>
          <a:lstStyle/>
          <a:p>
            <a:pPr marL="3306445" marR="5080" lvl="0" algn="ctr" rtl="0">
              <a:lnSpc>
                <a:spcPct val="10795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</a:pPr>
            <a:r>
              <a:rPr lang="it-IT" sz="4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Partners dell’ I.C. per il miglioramento,  la formazione e l’inclusione</a:t>
            </a:r>
            <a:endParaRPr sz="4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133465" marR="0" lvl="0" indent="0" algn="l" rtl="0">
              <a:lnSpc>
                <a:spcPct val="100000"/>
              </a:lnSpc>
              <a:spcBef>
                <a:spcPts val="3055"/>
              </a:spcBef>
              <a:spcAft>
                <a:spcPts val="0"/>
              </a:spcAft>
              <a:buNone/>
            </a:pPr>
            <a:r>
              <a:rPr lang="it-IT" sz="3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Enti e Associazioni</a:t>
            </a:r>
            <a:endParaRPr sz="3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11312525" lvl="0" indent="0" algn="l" rtl="0">
              <a:lnSpc>
                <a:spcPct val="100000"/>
              </a:lnSpc>
              <a:spcBef>
                <a:spcPts val="1110"/>
              </a:spcBef>
              <a:spcAft>
                <a:spcPts val="0"/>
              </a:spcAft>
              <a:buNone/>
            </a:pPr>
            <a:r>
              <a:rPr lang="it-IT" sz="2800" b="1" dirty="0">
                <a:solidFill>
                  <a:schemeClr val="dk1"/>
                </a:solidFill>
              </a:rPr>
              <a:t>   </a:t>
            </a:r>
            <a:r>
              <a:rPr lang="it-IT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Comuni di  Praia a Mare,  </a:t>
            </a:r>
            <a:endParaRPr sz="2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11312525" lvl="0" indent="0" algn="l" rtl="0">
              <a:lnSpc>
                <a:spcPct val="100000"/>
              </a:lnSpc>
              <a:spcBef>
                <a:spcPts val="1110"/>
              </a:spcBef>
              <a:spcAft>
                <a:spcPts val="0"/>
              </a:spcAft>
              <a:buNone/>
            </a:pPr>
            <a:r>
              <a:rPr lang="it-IT" sz="2800" b="1" dirty="0">
                <a:solidFill>
                  <a:schemeClr val="dk1"/>
                </a:solidFill>
              </a:rPr>
              <a:t>   </a:t>
            </a:r>
            <a:r>
              <a:rPr lang="it-IT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San</a:t>
            </a:r>
            <a:r>
              <a:rPr lang="it-IT" sz="2800" b="1" dirty="0">
                <a:solidFill>
                  <a:schemeClr val="dk1"/>
                </a:solidFill>
              </a:rPr>
              <a:t> N</a:t>
            </a:r>
            <a:r>
              <a:rPr lang="it-IT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icola  Arcella e Aieta</a:t>
            </a:r>
            <a:endParaRPr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5" name="Google Shape;41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0171" y="177312"/>
            <a:ext cx="2309622" cy="16756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6" name="Google Shape;416;p23"/>
          <p:cNvGrpSpPr/>
          <p:nvPr/>
        </p:nvGrpSpPr>
        <p:grpSpPr>
          <a:xfrm>
            <a:off x="330171" y="3527507"/>
            <a:ext cx="17571554" cy="6402643"/>
            <a:chOff x="173343" y="2912834"/>
            <a:chExt cx="17124602" cy="7996308"/>
          </a:xfrm>
        </p:grpSpPr>
        <p:pic>
          <p:nvPicPr>
            <p:cNvPr id="417" name="Google Shape;417;p2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556964" y="3255982"/>
              <a:ext cx="2718816" cy="27188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9" name="Google Shape;419;p2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534735" y="3215766"/>
              <a:ext cx="2308859" cy="29077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1" name="Google Shape;421;p2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18907" y="3255982"/>
              <a:ext cx="2116836" cy="27157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3" name="Google Shape;423;p2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73343" y="8431119"/>
              <a:ext cx="2625852" cy="24780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5" name="Google Shape;425;p23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958813" y="8740490"/>
              <a:ext cx="3037332" cy="21686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7" name="Google Shape;427;p23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0424742" y="2912834"/>
              <a:ext cx="3281172" cy="28605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9" name="Google Shape;429;p23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3926858" y="6067044"/>
              <a:ext cx="3366515" cy="33817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0" name="Google Shape;430;p23"/>
            <p:cNvSpPr/>
            <p:nvPr/>
          </p:nvSpPr>
          <p:spPr>
            <a:xfrm>
              <a:off x="13922286" y="6062455"/>
              <a:ext cx="3375659" cy="3390900"/>
            </a:xfrm>
            <a:custGeom>
              <a:avLst/>
              <a:gdLst/>
              <a:ahLst/>
              <a:cxnLst/>
              <a:rect l="l" t="t" r="r" b="b"/>
              <a:pathLst>
                <a:path w="3375659" h="3390900" extrusionOk="0">
                  <a:moveTo>
                    <a:pt x="0" y="3390900"/>
                  </a:moveTo>
                  <a:lnTo>
                    <a:pt x="3375659" y="3390900"/>
                  </a:lnTo>
                  <a:lnTo>
                    <a:pt x="3375659" y="0"/>
                  </a:lnTo>
                  <a:lnTo>
                    <a:pt x="0" y="0"/>
                  </a:lnTo>
                  <a:lnTo>
                    <a:pt x="0" y="3390900"/>
                  </a:lnTo>
                  <a:close/>
                </a:path>
              </a:pathLst>
            </a:custGeom>
            <a:noFill/>
            <a:ln w="9525" cap="flat" cmpd="sng">
              <a:solidFill>
                <a:srgbClr val="0F243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31" name="Google Shape;431;p23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3653590" y="6320530"/>
              <a:ext cx="4640580" cy="222046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33" name="Google Shape;433;p2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6813521" y="134112"/>
            <a:ext cx="1366500" cy="108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Università della Calabria – DIMES – Travel in the Future">
            <a:extLst>
              <a:ext uri="{FF2B5EF4-FFF2-40B4-BE49-F238E27FC236}">
                <a16:creationId xmlns:a16="http://schemas.microsoft.com/office/drawing/2014/main" id="{802E235A-C99D-4958-9351-382AD4092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0436" y="4283454"/>
            <a:ext cx="2914650" cy="157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IBa - Federazione Italiana Badminton - FIBa, innovazioni e riforme per  stare al passo con i tempi">
            <a:extLst>
              <a:ext uri="{FF2B5EF4-FFF2-40B4-BE49-F238E27FC236}">
                <a16:creationId xmlns:a16="http://schemas.microsoft.com/office/drawing/2014/main" id="{0D7B3FEA-48EB-4FF2-A8CB-D9176BA91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1398" y="8073132"/>
            <a:ext cx="36766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1BF99E03-21CD-455D-85C0-1D4D72BC7B7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02158" y="8242852"/>
            <a:ext cx="3303647" cy="1641435"/>
          </a:xfrm>
          <a:prstGeom prst="rect">
            <a:avLst/>
          </a:prstGeom>
        </p:spPr>
      </p:pic>
      <p:pic>
        <p:nvPicPr>
          <p:cNvPr id="1030" name="Picture 6" descr="WWF Italia | Sito Ufficiale | A tutela dell'ambiente e degli animali">
            <a:extLst>
              <a:ext uri="{FF2B5EF4-FFF2-40B4-BE49-F238E27FC236}">
                <a16:creationId xmlns:a16="http://schemas.microsoft.com/office/drawing/2014/main" id="{70B862A5-724B-4585-8359-0CE81C1E9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0856" y="6098333"/>
            <a:ext cx="1957192" cy="156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roce Rossa Italiana di Valmadrera - Città di Valmadrera">
            <a:extLst>
              <a:ext uri="{FF2B5EF4-FFF2-40B4-BE49-F238E27FC236}">
                <a16:creationId xmlns:a16="http://schemas.microsoft.com/office/drawing/2014/main" id="{7B39B27E-B04C-4AB5-8943-CEA9687F2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3087" y="6098332"/>
            <a:ext cx="1567313" cy="156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Google Shape;438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24"/>
          <p:cNvSpPr txBox="1">
            <a:spLocks noGrp="1"/>
          </p:cNvSpPr>
          <p:nvPr>
            <p:ph type="title"/>
          </p:nvPr>
        </p:nvSpPr>
        <p:spPr>
          <a:xfrm>
            <a:off x="1630807" y="467614"/>
            <a:ext cx="15026384" cy="2952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0510520" marR="508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Coordinamento  Gestionale-  organizzativo</a:t>
            </a:r>
            <a:endParaRPr dirty="0"/>
          </a:p>
          <a:p>
            <a:pPr marL="1051052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dell’I.C.</a:t>
            </a:r>
            <a:endParaRPr dirty="0"/>
          </a:p>
        </p:txBody>
      </p:sp>
      <p:pic>
        <p:nvPicPr>
          <p:cNvPr id="440" name="Google Shape;440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58155" y="3401567"/>
            <a:ext cx="4491990" cy="4274058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24"/>
          <p:cNvSpPr txBox="1"/>
          <p:nvPr/>
        </p:nvSpPr>
        <p:spPr>
          <a:xfrm>
            <a:off x="5820283" y="4553838"/>
            <a:ext cx="3382010" cy="2100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2225" rIns="0" bIns="0" anchor="t" anchorCtr="0">
            <a:spAutoFit/>
          </a:bodyPr>
          <a:lstStyle/>
          <a:p>
            <a:pPr marL="12700" marR="5080" lvl="0" indent="76200" algn="l" rtl="0">
              <a:lnSpc>
                <a:spcPct val="10983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Dirigente  scolastico</a:t>
            </a:r>
            <a:endParaRPr sz="5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42" name="Google Shape;442;p24"/>
          <p:cNvGrpSpPr/>
          <p:nvPr/>
        </p:nvGrpSpPr>
        <p:grpSpPr>
          <a:xfrm>
            <a:off x="1658111" y="722376"/>
            <a:ext cx="11429238" cy="9425178"/>
            <a:chOff x="1658111" y="722376"/>
            <a:chExt cx="11429238" cy="9425178"/>
          </a:xfrm>
        </p:grpSpPr>
        <p:pic>
          <p:nvPicPr>
            <p:cNvPr id="443" name="Google Shape;443;p2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061203" y="722376"/>
              <a:ext cx="4435602" cy="33566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4" name="Google Shape;444;p24"/>
            <p:cNvPicPr preferRelativeResize="0"/>
            <p:nvPr/>
          </p:nvPicPr>
          <p:blipFill rotWithShape="1">
            <a:blip r:embed="rId6">
              <a:alphaModFix/>
            </a:blip>
            <a:srcRect b="-887"/>
            <a:stretch/>
          </p:blipFill>
          <p:spPr>
            <a:xfrm>
              <a:off x="8991600" y="3988299"/>
              <a:ext cx="4095749" cy="33565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5" name="Google Shape;445;p2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809744" y="7229856"/>
              <a:ext cx="4987290" cy="29176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6" name="Google Shape;446;p2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658111" y="3779520"/>
              <a:ext cx="4194810" cy="34876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47" name="Google Shape;447;p24"/>
          <p:cNvSpPr txBox="1"/>
          <p:nvPr/>
        </p:nvSpPr>
        <p:spPr>
          <a:xfrm>
            <a:off x="5947916" y="1158367"/>
            <a:ext cx="3196083" cy="2275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48831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100" dirty="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AREA  PARTECIPATIVA</a:t>
            </a:r>
            <a:endParaRPr sz="2100" dirty="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12700" marR="5080" lvl="0" indent="0" algn="l" rtl="0">
              <a:lnSpc>
                <a:spcPct val="100000"/>
              </a:lnSpc>
              <a:spcBef>
                <a:spcPts val="70"/>
              </a:spcBef>
              <a:spcAft>
                <a:spcPts val="0"/>
              </a:spcAft>
              <a:buNone/>
            </a:pPr>
            <a:r>
              <a:rPr lang="it-IT" sz="2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Consiglio d’Istituto  Consiglio di Classe  Consiglio d’intersezione</a:t>
            </a:r>
            <a:endParaRPr sz="21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103504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G.L.I. Giunta esecutiva  Assemblee</a:t>
            </a:r>
            <a:endParaRPr sz="21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24"/>
          <p:cNvSpPr txBox="1"/>
          <p:nvPr/>
        </p:nvSpPr>
        <p:spPr>
          <a:xfrm>
            <a:off x="9216643" y="4774133"/>
            <a:ext cx="3382010" cy="1604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0" marR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AREA AMMINISTRATIVA</a:t>
            </a:r>
            <a:endParaRPr sz="20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E DEI SERVIZI</a:t>
            </a:r>
            <a:endParaRPr sz="20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13970" marR="0" lvl="0" indent="0" algn="ctr" rtl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D.S.G.A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27660" marR="320675" lvl="0" indent="0" algn="ctr" rtl="0">
              <a:lnSpc>
                <a:spcPct val="108000"/>
              </a:lnSpc>
              <a:spcBef>
                <a:spcPts val="63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Assistenti Amministrativi  Collaboratori Scolastici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24"/>
          <p:cNvSpPr txBox="1"/>
          <p:nvPr/>
        </p:nvSpPr>
        <p:spPr>
          <a:xfrm>
            <a:off x="5802629" y="7591425"/>
            <a:ext cx="3640454" cy="1996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1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AREA GESTIONALE</a:t>
            </a:r>
            <a:endParaRPr sz="21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12700" marR="203200" lvl="0" indent="0" algn="l" rtl="0">
              <a:lnSpc>
                <a:spcPct val="100000"/>
              </a:lnSpc>
              <a:spcBef>
                <a:spcPts val="8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Coordinatori di Plesso  Coordinatori di Classe Interclasse  Intersezione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5080" lvl="0" indent="0" algn="l" rtl="0">
              <a:lnSpc>
                <a:spcPct val="98900"/>
              </a:lnSpc>
              <a:spcBef>
                <a:spcPts val="3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Coordinatori dipartimenti disciplinari  Coordinatori dipartimento classi  parallel</a:t>
            </a:r>
            <a:r>
              <a:rPr lang="it-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450;p24"/>
          <p:cNvSpPr txBox="1"/>
          <p:nvPr/>
        </p:nvSpPr>
        <p:spPr>
          <a:xfrm>
            <a:off x="2517394" y="4222826"/>
            <a:ext cx="3059430" cy="2322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1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AREA DI</a:t>
            </a:r>
            <a:endParaRPr sz="21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None/>
            </a:pPr>
            <a:r>
              <a:rPr lang="it-IT" sz="21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MIGLIORAMENTO</a:t>
            </a:r>
            <a:endParaRPr sz="21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12700" marR="5080" lvl="0" indent="0" algn="l" rtl="0">
              <a:lnSpc>
                <a:spcPct val="100000"/>
              </a:lnSpc>
              <a:spcBef>
                <a:spcPts val="8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Referenti Formazione Ricerca  Innovazione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9575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Team Innovazione  Funzioni Strumentali  Collaboratori DS  Collegio Docenti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1" name="Google Shape;451;p2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6042225" y="8286750"/>
            <a:ext cx="2019390" cy="160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6" name="Google Shape;456;p25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457" name="Google Shape;457;p2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18288000" cy="1028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8" name="Google Shape;458;p2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2835128" y="2345435"/>
              <a:ext cx="4962144" cy="40766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9" name="Google Shape;459;p2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3030212" y="2540088"/>
              <a:ext cx="4393044" cy="35072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0" name="Google Shape;460;p2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7602200" y="4610100"/>
              <a:ext cx="24382" cy="31028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1" name="Google Shape;461;p25"/>
            <p:cNvSpPr/>
            <p:nvPr/>
          </p:nvSpPr>
          <p:spPr>
            <a:xfrm>
              <a:off x="4738878" y="5130546"/>
              <a:ext cx="918210" cy="3012440"/>
            </a:xfrm>
            <a:custGeom>
              <a:avLst/>
              <a:gdLst/>
              <a:ahLst/>
              <a:cxnLst/>
              <a:rect l="l" t="t" r="r" b="b"/>
              <a:pathLst>
                <a:path w="918210" h="3012440" extrusionOk="0">
                  <a:moveTo>
                    <a:pt x="0" y="0"/>
                  </a:moveTo>
                  <a:lnTo>
                    <a:pt x="459105" y="0"/>
                  </a:lnTo>
                  <a:lnTo>
                    <a:pt x="459105" y="3012440"/>
                  </a:lnTo>
                  <a:lnTo>
                    <a:pt x="918210" y="3012440"/>
                  </a:lnTo>
                </a:path>
              </a:pathLst>
            </a:custGeom>
            <a:noFill/>
            <a:ln w="25900" cap="flat" cmpd="sng">
              <a:solidFill>
                <a:srgbClr val="3C66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" name="Google Shape;462;p25"/>
            <p:cNvSpPr/>
            <p:nvPr/>
          </p:nvSpPr>
          <p:spPr>
            <a:xfrm>
              <a:off x="4738878" y="5128958"/>
              <a:ext cx="881380" cy="0"/>
            </a:xfrm>
            <a:custGeom>
              <a:avLst/>
              <a:gdLst/>
              <a:ahLst/>
              <a:cxnLst/>
              <a:rect l="l" t="t" r="r" b="b"/>
              <a:pathLst>
                <a:path w="881379" h="120000" extrusionOk="0">
                  <a:moveTo>
                    <a:pt x="0" y="0"/>
                  </a:moveTo>
                  <a:lnTo>
                    <a:pt x="880872" y="0"/>
                  </a:lnTo>
                </a:path>
              </a:pathLst>
            </a:custGeom>
            <a:noFill/>
            <a:ln w="31875" cap="flat" cmpd="sng">
              <a:solidFill>
                <a:srgbClr val="3C66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463;p25"/>
            <p:cNvSpPr/>
            <p:nvPr/>
          </p:nvSpPr>
          <p:spPr>
            <a:xfrm>
              <a:off x="4738878" y="2140457"/>
              <a:ext cx="918210" cy="2991485"/>
            </a:xfrm>
            <a:custGeom>
              <a:avLst/>
              <a:gdLst/>
              <a:ahLst/>
              <a:cxnLst/>
              <a:rect l="l" t="t" r="r" b="b"/>
              <a:pathLst>
                <a:path w="918210" h="2991485" extrusionOk="0">
                  <a:moveTo>
                    <a:pt x="0" y="2990977"/>
                  </a:moveTo>
                  <a:lnTo>
                    <a:pt x="459105" y="2990977"/>
                  </a:lnTo>
                  <a:lnTo>
                    <a:pt x="459105" y="0"/>
                  </a:lnTo>
                  <a:lnTo>
                    <a:pt x="918210" y="0"/>
                  </a:lnTo>
                </a:path>
              </a:pathLst>
            </a:custGeom>
            <a:noFill/>
            <a:ln w="25900" cap="flat" cmpd="sng">
              <a:solidFill>
                <a:srgbClr val="3C66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464;p25"/>
            <p:cNvSpPr/>
            <p:nvPr/>
          </p:nvSpPr>
          <p:spPr>
            <a:xfrm>
              <a:off x="3338321" y="1448561"/>
              <a:ext cx="1400810" cy="7366000"/>
            </a:xfrm>
            <a:custGeom>
              <a:avLst/>
              <a:gdLst/>
              <a:ahLst/>
              <a:cxnLst/>
              <a:rect l="l" t="t" r="r" b="b"/>
              <a:pathLst>
                <a:path w="1400810" h="7366000" extrusionOk="0">
                  <a:moveTo>
                    <a:pt x="1400555" y="0"/>
                  </a:moveTo>
                  <a:lnTo>
                    <a:pt x="0" y="0"/>
                  </a:lnTo>
                  <a:lnTo>
                    <a:pt x="0" y="7365492"/>
                  </a:lnTo>
                  <a:lnTo>
                    <a:pt x="1400555" y="7365492"/>
                  </a:lnTo>
                  <a:lnTo>
                    <a:pt x="14005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465;p25"/>
            <p:cNvSpPr/>
            <p:nvPr/>
          </p:nvSpPr>
          <p:spPr>
            <a:xfrm>
              <a:off x="3338321" y="1448561"/>
              <a:ext cx="1400810" cy="7366000"/>
            </a:xfrm>
            <a:custGeom>
              <a:avLst/>
              <a:gdLst/>
              <a:ahLst/>
              <a:cxnLst/>
              <a:rect l="l" t="t" r="r" b="b"/>
              <a:pathLst>
                <a:path w="1400810" h="7366000" extrusionOk="0">
                  <a:moveTo>
                    <a:pt x="0" y="7365492"/>
                  </a:moveTo>
                  <a:lnTo>
                    <a:pt x="1400555" y="7365492"/>
                  </a:lnTo>
                  <a:lnTo>
                    <a:pt x="1400555" y="0"/>
                  </a:lnTo>
                  <a:lnTo>
                    <a:pt x="0" y="0"/>
                  </a:lnTo>
                  <a:lnTo>
                    <a:pt x="0" y="7365492"/>
                  </a:lnTo>
                  <a:close/>
                </a:path>
              </a:pathLst>
            </a:custGeom>
            <a:noFill/>
            <a:ln w="25900" cap="flat" cmpd="sng">
              <a:solidFill>
                <a:srgbClr val="4674A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6" name="Google Shape;466;p25"/>
          <p:cNvSpPr txBox="1"/>
          <p:nvPr/>
        </p:nvSpPr>
        <p:spPr>
          <a:xfrm rot="-5400000">
            <a:off x="2809620" y="6256080"/>
            <a:ext cx="2508885" cy="851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marR="0" lvl="0" indent="0" algn="l" rtl="0">
              <a:lnSpc>
                <a:spcPct val="966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6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TEMPO</a:t>
            </a:r>
            <a:endParaRPr sz="6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" name="Google Shape;467;p25"/>
          <p:cNvSpPr txBox="1"/>
          <p:nvPr/>
        </p:nvSpPr>
        <p:spPr>
          <a:xfrm rot="-5400000">
            <a:off x="2691510" y="3281142"/>
            <a:ext cx="2745105" cy="851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marR="0" lvl="0" indent="0" algn="l" rtl="0">
              <a:lnSpc>
                <a:spcPct val="966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6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SCUOLA</a:t>
            </a:r>
            <a:endParaRPr sz="6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8" name="Google Shape;468;p25"/>
          <p:cNvSpPr txBox="1"/>
          <p:nvPr/>
        </p:nvSpPr>
        <p:spPr>
          <a:xfrm>
            <a:off x="5644134" y="1072133"/>
            <a:ext cx="6671309" cy="2481192"/>
          </a:xfrm>
          <a:prstGeom prst="rect">
            <a:avLst/>
          </a:prstGeom>
          <a:solidFill>
            <a:srgbClr val="FFFFFF"/>
          </a:solidFill>
          <a:ln w="25900" cap="flat" cmpd="sng">
            <a:solidFill>
              <a:srgbClr val="4674A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340"/>
              </a:spcBef>
              <a:spcAft>
                <a:spcPts val="0"/>
              </a:spcAft>
              <a:buNone/>
            </a:pPr>
            <a:r>
              <a:rPr lang="it-IT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SCUOLA DELL’INFANZIA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1115" marR="0" lvl="0" indent="0" algn="ctr" rtl="0">
              <a:lnSpc>
                <a:spcPct val="100000"/>
              </a:lnSpc>
              <a:spcBef>
                <a:spcPts val="620"/>
              </a:spcBef>
              <a:spcAft>
                <a:spcPts val="0"/>
              </a:spcAft>
              <a:buNone/>
            </a:pPr>
            <a:r>
              <a:rPr lang="it-IT" sz="2000" b="1" dirty="0">
                <a:solidFill>
                  <a:srgbClr val="006FC0"/>
                </a:solidFill>
                <a:latin typeface="Calibri"/>
                <a:ea typeface="Calibri"/>
                <a:cs typeface="Calibri"/>
                <a:sym typeface="Calibri"/>
              </a:rPr>
              <a:t>40 ore settimanali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 eaLnBrk="1" hangingPunct="1"/>
            <a:r>
              <a:rPr lang="it-IT" alt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Lunedì - Venerdì  </a:t>
            </a:r>
          </a:p>
          <a:p>
            <a:pPr algn="ctr" eaLnBrk="1" hangingPunct="1"/>
            <a:r>
              <a:rPr lang="it-IT" alt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Entrata dalle ore 8:00 alle ore 9:30</a:t>
            </a:r>
          </a:p>
          <a:p>
            <a:pPr algn="ctr" eaLnBrk="1" hangingPunct="1"/>
            <a:r>
              <a:rPr lang="it-IT" alt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Uscita alle 16:00</a:t>
            </a:r>
          </a:p>
          <a:p>
            <a:pPr marL="1007744" marR="1010285" lvl="0" indent="0" algn="ctr" rtl="0">
              <a:lnSpc>
                <a:spcPct val="126899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69" name="Google Shape;469;p25"/>
          <p:cNvGrpSpPr/>
          <p:nvPr/>
        </p:nvGrpSpPr>
        <p:grpSpPr>
          <a:xfrm>
            <a:off x="5620258" y="3715814"/>
            <a:ext cx="6724142" cy="3997150"/>
            <a:chOff x="5619750" y="3530345"/>
            <a:chExt cx="6703059" cy="3190240"/>
          </a:xfrm>
        </p:grpSpPr>
        <p:sp>
          <p:nvSpPr>
            <p:cNvPr id="470" name="Google Shape;470;p25"/>
            <p:cNvSpPr/>
            <p:nvPr/>
          </p:nvSpPr>
          <p:spPr>
            <a:xfrm>
              <a:off x="5619750" y="3530345"/>
              <a:ext cx="6703059" cy="3190240"/>
            </a:xfrm>
            <a:custGeom>
              <a:avLst/>
              <a:gdLst/>
              <a:ahLst/>
              <a:cxnLst/>
              <a:rect l="l" t="t" r="r" b="b"/>
              <a:pathLst>
                <a:path w="6703059" h="3190240" extrusionOk="0">
                  <a:moveTo>
                    <a:pt x="6702552" y="0"/>
                  </a:moveTo>
                  <a:lnTo>
                    <a:pt x="0" y="0"/>
                  </a:lnTo>
                  <a:lnTo>
                    <a:pt x="0" y="3189731"/>
                  </a:lnTo>
                  <a:lnTo>
                    <a:pt x="6702552" y="3189731"/>
                  </a:lnTo>
                  <a:lnTo>
                    <a:pt x="67025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Google Shape;471;p25"/>
            <p:cNvSpPr/>
            <p:nvPr/>
          </p:nvSpPr>
          <p:spPr>
            <a:xfrm>
              <a:off x="5619750" y="3530345"/>
              <a:ext cx="6703059" cy="3190240"/>
            </a:xfrm>
            <a:custGeom>
              <a:avLst/>
              <a:gdLst/>
              <a:ahLst/>
              <a:cxnLst/>
              <a:rect l="l" t="t" r="r" b="b"/>
              <a:pathLst>
                <a:path w="6703059" h="3190240" extrusionOk="0">
                  <a:moveTo>
                    <a:pt x="0" y="3189731"/>
                  </a:moveTo>
                  <a:lnTo>
                    <a:pt x="6702552" y="3189731"/>
                  </a:lnTo>
                  <a:lnTo>
                    <a:pt x="6702552" y="0"/>
                  </a:lnTo>
                  <a:lnTo>
                    <a:pt x="0" y="0"/>
                  </a:lnTo>
                  <a:lnTo>
                    <a:pt x="0" y="3189731"/>
                  </a:lnTo>
                  <a:close/>
                </a:path>
              </a:pathLst>
            </a:custGeom>
            <a:noFill/>
            <a:ln w="25900" cap="flat" cmpd="sng">
              <a:solidFill>
                <a:srgbClr val="4674A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72" name="Google Shape;472;p25"/>
          <p:cNvSpPr txBox="1"/>
          <p:nvPr/>
        </p:nvSpPr>
        <p:spPr>
          <a:xfrm>
            <a:off x="5755457" y="3724752"/>
            <a:ext cx="6418253" cy="3874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8100" rIns="0" bIns="0" anchor="t" anchorCtr="0">
            <a:spAutoFit/>
          </a:bodyPr>
          <a:lstStyle/>
          <a:p>
            <a:pPr marL="0" marR="3175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SCUOLA SECONDARIA I GRADO</a:t>
            </a:r>
            <a:endParaRPr sz="20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algn="ctr" eaLnBrk="1" hangingPunct="1"/>
            <a:r>
              <a:rPr lang="it-IT" altLang="it-IT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PRAIA A MARE </a:t>
            </a:r>
          </a:p>
          <a:p>
            <a:pPr algn="ctr" eaLnBrk="1" hangingPunct="1"/>
            <a:r>
              <a:rPr lang="it-IT" alt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Via </a:t>
            </a:r>
            <a:r>
              <a:rPr lang="it-IT" alt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M.Polo</a:t>
            </a:r>
            <a:r>
              <a:rPr lang="it-IT" alt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 0985/73272</a:t>
            </a:r>
          </a:p>
          <a:p>
            <a:pPr algn="ctr" eaLnBrk="1" hangingPunct="1"/>
            <a:r>
              <a:rPr lang="it-IT" altLang="it-IT" sz="1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 ore settimanali:</a:t>
            </a:r>
          </a:p>
          <a:p>
            <a:pPr algn="ctr" eaLnBrk="1" hangingPunct="1"/>
            <a:r>
              <a:rPr lang="it-IT" alt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Lunedì - Venerdì  ore 8:10-14:10</a:t>
            </a:r>
          </a:p>
          <a:p>
            <a:pPr algn="ctr" eaLnBrk="1" hangingPunct="1"/>
            <a:r>
              <a:rPr lang="it-IT" altLang="it-IT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AIETA</a:t>
            </a:r>
            <a:r>
              <a:rPr lang="it-IT" alt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 eaLnBrk="1" hangingPunct="1"/>
            <a:r>
              <a:rPr lang="it-IT" alt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Via </a:t>
            </a:r>
            <a:r>
              <a:rPr lang="it-IT" alt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Ciromolo</a:t>
            </a:r>
            <a:endParaRPr lang="it-IT" altLang="it-IT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/>
            <a:r>
              <a:rPr lang="it-IT" altLang="it-IT" sz="1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36 ore settimanali: </a:t>
            </a:r>
          </a:p>
          <a:p>
            <a:pPr algn="ctr" eaLnBrk="1" hangingPunct="1"/>
            <a:r>
              <a:rPr lang="it-IT" alt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Lunedì – Mercoledì-Venerdì  ore  8:20-16:20</a:t>
            </a:r>
          </a:p>
          <a:p>
            <a:pPr algn="ctr" eaLnBrk="1" hangingPunct="1"/>
            <a:r>
              <a:rPr lang="it-IT" alt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Martedì – Giovedì ore 8:20 -14:20</a:t>
            </a:r>
          </a:p>
          <a:p>
            <a:pPr algn="ctr" eaLnBrk="1" hangingPunct="1"/>
            <a:r>
              <a:rPr lang="it-IT" altLang="it-IT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SAN NICOLA ARCELLA</a:t>
            </a:r>
          </a:p>
          <a:p>
            <a:pPr algn="ctr" eaLnBrk="1" hangingPunct="1"/>
            <a:r>
              <a:rPr lang="it-IT" alt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P.za S. Pertini  0985/3582</a:t>
            </a:r>
          </a:p>
          <a:p>
            <a:pPr algn="ctr" eaLnBrk="1" hangingPunct="1"/>
            <a:r>
              <a:rPr lang="it-IT" altLang="it-IT" sz="1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36 ore settimanali:</a:t>
            </a:r>
          </a:p>
          <a:p>
            <a:pPr algn="ctr" eaLnBrk="1" hangingPunct="1"/>
            <a:r>
              <a:rPr lang="it-IT" alt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Martedì e Giovedì ore 8:20 – 14:20</a:t>
            </a:r>
          </a:p>
          <a:p>
            <a:pPr algn="ctr" eaLnBrk="1" hangingPunct="1"/>
            <a:r>
              <a:rPr lang="it-IT" alt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Lunedì - Mercoledì - Venerdì ore 8:20 -16:20</a:t>
            </a:r>
            <a:endParaRPr sz="16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grpSp>
        <p:nvGrpSpPr>
          <p:cNvPr id="473" name="Google Shape;473;p25"/>
          <p:cNvGrpSpPr/>
          <p:nvPr/>
        </p:nvGrpSpPr>
        <p:grpSpPr>
          <a:xfrm>
            <a:off x="5657088" y="7865047"/>
            <a:ext cx="6672580" cy="2094230"/>
            <a:chOff x="5656326" y="7096506"/>
            <a:chExt cx="6672580" cy="2094230"/>
          </a:xfrm>
        </p:grpSpPr>
        <p:sp>
          <p:nvSpPr>
            <p:cNvPr id="474" name="Google Shape;474;p25"/>
            <p:cNvSpPr/>
            <p:nvPr/>
          </p:nvSpPr>
          <p:spPr>
            <a:xfrm>
              <a:off x="5656326" y="7096506"/>
              <a:ext cx="6672580" cy="2094230"/>
            </a:xfrm>
            <a:custGeom>
              <a:avLst/>
              <a:gdLst/>
              <a:ahLst/>
              <a:cxnLst/>
              <a:rect l="l" t="t" r="r" b="b"/>
              <a:pathLst>
                <a:path w="6672580" h="2094229" extrusionOk="0">
                  <a:moveTo>
                    <a:pt x="6672072" y="0"/>
                  </a:moveTo>
                  <a:lnTo>
                    <a:pt x="0" y="0"/>
                  </a:lnTo>
                  <a:lnTo>
                    <a:pt x="0" y="2093976"/>
                  </a:lnTo>
                  <a:lnTo>
                    <a:pt x="6672072" y="2093976"/>
                  </a:lnTo>
                  <a:lnTo>
                    <a:pt x="66720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" name="Google Shape;475;p25"/>
            <p:cNvSpPr/>
            <p:nvPr/>
          </p:nvSpPr>
          <p:spPr>
            <a:xfrm>
              <a:off x="5656326" y="7096506"/>
              <a:ext cx="6672580" cy="2094230"/>
            </a:xfrm>
            <a:custGeom>
              <a:avLst/>
              <a:gdLst/>
              <a:ahLst/>
              <a:cxnLst/>
              <a:rect l="l" t="t" r="r" b="b"/>
              <a:pathLst>
                <a:path w="6672580" h="2094229" extrusionOk="0">
                  <a:moveTo>
                    <a:pt x="0" y="2093976"/>
                  </a:moveTo>
                  <a:lnTo>
                    <a:pt x="6672072" y="2093976"/>
                  </a:lnTo>
                  <a:lnTo>
                    <a:pt x="6672072" y="0"/>
                  </a:lnTo>
                  <a:lnTo>
                    <a:pt x="0" y="0"/>
                  </a:lnTo>
                  <a:lnTo>
                    <a:pt x="0" y="2093976"/>
                  </a:lnTo>
                  <a:close/>
                </a:path>
              </a:pathLst>
            </a:custGeom>
            <a:noFill/>
            <a:ln w="25900" cap="flat" cmpd="sng">
              <a:solidFill>
                <a:srgbClr val="4674A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76" name="Google Shape;476;p25"/>
          <p:cNvSpPr txBox="1"/>
          <p:nvPr/>
        </p:nvSpPr>
        <p:spPr>
          <a:xfrm>
            <a:off x="6666738" y="8142986"/>
            <a:ext cx="4653280" cy="1261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marR="381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SCUOLA PRIMARIA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None/>
            </a:pPr>
            <a:endParaRPr sz="2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5080" lvl="0" indent="0" algn="ctr" rtl="0">
              <a:lnSpc>
                <a:spcPct val="1268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dirty="0">
                <a:solidFill>
                  <a:srgbClr val="006FC0"/>
                </a:solidFill>
                <a:latin typeface="Calibri"/>
                <a:ea typeface="Calibri"/>
                <a:cs typeface="Calibri"/>
                <a:sym typeface="Calibri"/>
              </a:rPr>
              <a:t>27 ore settimanali: </a:t>
            </a:r>
            <a:r>
              <a:rPr lang="it-IT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dal Lunedì al Giovedì ore 8:00-13:30  Venerdì ore 8:00 – 13:00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7" name="Google Shape;477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62000" y="0"/>
            <a:ext cx="3863340" cy="33680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8" name="Google Shape;478;p25"/>
          <p:cNvGrpSpPr/>
          <p:nvPr/>
        </p:nvGrpSpPr>
        <p:grpSpPr>
          <a:xfrm>
            <a:off x="13356209" y="4016375"/>
            <a:ext cx="4065904" cy="2003425"/>
            <a:chOff x="13356209" y="4016375"/>
            <a:chExt cx="4065904" cy="2003425"/>
          </a:xfrm>
        </p:grpSpPr>
        <p:sp>
          <p:nvSpPr>
            <p:cNvPr id="479" name="Google Shape;479;p25"/>
            <p:cNvSpPr/>
            <p:nvPr/>
          </p:nvSpPr>
          <p:spPr>
            <a:xfrm>
              <a:off x="13356209" y="4016375"/>
              <a:ext cx="4065904" cy="2003425"/>
            </a:xfrm>
            <a:custGeom>
              <a:avLst/>
              <a:gdLst/>
              <a:ahLst/>
              <a:cxnLst/>
              <a:rect l="l" t="t" r="r" b="b"/>
              <a:pathLst>
                <a:path w="4065905" h="2003425" extrusionOk="0">
                  <a:moveTo>
                    <a:pt x="3809873" y="0"/>
                  </a:moveTo>
                  <a:lnTo>
                    <a:pt x="0" y="830072"/>
                  </a:lnTo>
                  <a:lnTo>
                    <a:pt x="255650" y="2002916"/>
                  </a:lnTo>
                  <a:lnTo>
                    <a:pt x="4065396" y="1172717"/>
                  </a:lnTo>
                  <a:lnTo>
                    <a:pt x="38098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480;p25"/>
            <p:cNvSpPr/>
            <p:nvPr/>
          </p:nvSpPr>
          <p:spPr>
            <a:xfrm>
              <a:off x="13356209" y="4016375"/>
              <a:ext cx="4065904" cy="2003425"/>
            </a:xfrm>
            <a:custGeom>
              <a:avLst/>
              <a:gdLst/>
              <a:ahLst/>
              <a:cxnLst/>
              <a:rect l="l" t="t" r="r" b="b"/>
              <a:pathLst>
                <a:path w="4065905" h="2003425" extrusionOk="0">
                  <a:moveTo>
                    <a:pt x="0" y="830072"/>
                  </a:moveTo>
                  <a:lnTo>
                    <a:pt x="3809873" y="0"/>
                  </a:lnTo>
                  <a:lnTo>
                    <a:pt x="4065396" y="1172717"/>
                  </a:lnTo>
                  <a:lnTo>
                    <a:pt x="255650" y="2002916"/>
                  </a:lnTo>
                  <a:lnTo>
                    <a:pt x="0" y="830072"/>
                  </a:lnTo>
                  <a:close/>
                </a:path>
              </a:pathLst>
            </a:custGeom>
            <a:noFill/>
            <a:ln w="25400" cap="flat" cmpd="sng">
              <a:solidFill>
                <a:srgbClr val="F7954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81" name="Google Shape;481;p25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3491408" y="4265802"/>
              <a:ext cx="3478204" cy="161086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82" name="Google Shape;482;p2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6480375" y="8915400"/>
            <a:ext cx="1366500" cy="108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8"/>
          <p:cNvSpPr txBox="1"/>
          <p:nvPr/>
        </p:nvSpPr>
        <p:spPr>
          <a:xfrm>
            <a:off x="6834378" y="3623513"/>
            <a:ext cx="3740785" cy="5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marR="368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200">
                <a:solidFill>
                  <a:srgbClr val="009900"/>
                </a:solidFill>
                <a:latin typeface="Arial Black"/>
                <a:ea typeface="Arial Black"/>
                <a:cs typeface="Arial Black"/>
                <a:sym typeface="Arial Black"/>
              </a:rPr>
              <a:t>Il PTOF esplica  l’azione</a:t>
            </a:r>
            <a:endParaRPr sz="32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None/>
            </a:pPr>
            <a:endParaRPr sz="375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927100" marR="0" lvl="0" indent="-609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Quattrocento Sans"/>
              <a:buChar char="❖"/>
            </a:pPr>
            <a:r>
              <a:rPr lang="it-IT" sz="24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EDUCATIVA</a:t>
            </a:r>
            <a:endParaRPr sz="2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>
                <a:schemeClr val="dk1"/>
              </a:buClr>
              <a:buSzPts val="2350"/>
              <a:buFont typeface="Quattrocento Sans"/>
              <a:buNone/>
            </a:pPr>
            <a:endParaRPr sz="235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927100" marR="0" lvl="0" indent="-609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Quattrocento Sans"/>
              <a:buChar char="❖"/>
            </a:pPr>
            <a:r>
              <a:rPr lang="it-IT" sz="24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METODOLOGICA</a:t>
            </a:r>
            <a:endParaRPr sz="2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>
                <a:schemeClr val="dk1"/>
              </a:buClr>
              <a:buSzPts val="2350"/>
              <a:buFont typeface="Quattrocento Sans"/>
              <a:buNone/>
            </a:pPr>
            <a:endParaRPr sz="235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927100" marR="0" lvl="0" indent="-609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Quattrocento Sans"/>
              <a:buChar char="❖"/>
            </a:pPr>
            <a:r>
              <a:rPr lang="it-IT" sz="24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DIDATTICA</a:t>
            </a:r>
            <a:endParaRPr sz="2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>
                <a:schemeClr val="dk1"/>
              </a:buClr>
              <a:buSzPts val="2350"/>
              <a:buFont typeface="Quattrocento Sans"/>
              <a:buNone/>
            </a:pPr>
            <a:endParaRPr sz="235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927100" marR="0" lvl="0" indent="-609600" algn="l" rtl="0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Quattrocento Sans"/>
              <a:buChar char="❖"/>
            </a:pPr>
            <a:r>
              <a:rPr lang="it-IT" sz="24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VALUTATIVA</a:t>
            </a:r>
            <a:endParaRPr sz="2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>
                <a:schemeClr val="dk1"/>
              </a:buClr>
              <a:buSzPts val="2350"/>
              <a:buFont typeface="Quattrocento Sans"/>
              <a:buNone/>
            </a:pPr>
            <a:endParaRPr sz="235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927100" marR="0" lvl="0" indent="-609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Quattrocento Sans"/>
              <a:buChar char="❖"/>
            </a:pPr>
            <a:r>
              <a:rPr lang="it-IT" sz="24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PROGETTUALE</a:t>
            </a:r>
            <a:endParaRPr sz="2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>
                <a:schemeClr val="dk1"/>
              </a:buClr>
              <a:buSzPts val="2350"/>
              <a:buFont typeface="Quattrocento Sans"/>
              <a:buNone/>
            </a:pPr>
            <a:endParaRPr sz="235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927100" marR="0" lvl="0" indent="-609600" algn="l" rtl="0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Quattrocento Sans"/>
              <a:buChar char="❖"/>
            </a:pPr>
            <a:r>
              <a:rPr lang="it-IT" sz="24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FINANZIARIA</a:t>
            </a:r>
            <a:endParaRPr sz="2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65" name="Google Shape;65;p8"/>
          <p:cNvGrpSpPr/>
          <p:nvPr/>
        </p:nvGrpSpPr>
        <p:grpSpPr>
          <a:xfrm>
            <a:off x="13716" y="10667"/>
            <a:ext cx="18274285" cy="10276840"/>
            <a:chOff x="13716" y="10667"/>
            <a:chExt cx="18274285" cy="10276840"/>
          </a:xfrm>
        </p:grpSpPr>
        <p:sp>
          <p:nvSpPr>
            <p:cNvPr id="66" name="Google Shape;66;p8"/>
            <p:cNvSpPr/>
            <p:nvPr/>
          </p:nvSpPr>
          <p:spPr>
            <a:xfrm>
              <a:off x="13716" y="10667"/>
              <a:ext cx="6459220" cy="10276840"/>
            </a:xfrm>
            <a:custGeom>
              <a:avLst/>
              <a:gdLst/>
              <a:ahLst/>
              <a:cxnLst/>
              <a:rect l="l" t="t" r="r" b="b"/>
              <a:pathLst>
                <a:path w="6459220" h="10276840" extrusionOk="0">
                  <a:moveTo>
                    <a:pt x="6458712" y="0"/>
                  </a:moveTo>
                  <a:lnTo>
                    <a:pt x="0" y="0"/>
                  </a:lnTo>
                  <a:lnTo>
                    <a:pt x="0" y="10276330"/>
                  </a:lnTo>
                  <a:lnTo>
                    <a:pt x="6458712" y="10276330"/>
                  </a:lnTo>
                  <a:lnTo>
                    <a:pt x="6458712" y="0"/>
                  </a:lnTo>
                  <a:close/>
                </a:path>
              </a:pathLst>
            </a:custGeom>
            <a:solidFill>
              <a:srgbClr val="F9C09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7" name="Google Shape;67;p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799843" y="1953767"/>
              <a:ext cx="4432553" cy="68938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" name="Google Shape;68;p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5250669" y="7263383"/>
              <a:ext cx="3037332" cy="30236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" name="Google Shape;69;p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5959328" y="7691577"/>
              <a:ext cx="2246375" cy="2255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0" name="Google Shape;70;p8"/>
            <p:cNvSpPr/>
            <p:nvPr/>
          </p:nvSpPr>
          <p:spPr>
            <a:xfrm>
              <a:off x="6472427" y="5099303"/>
              <a:ext cx="48895" cy="1651000"/>
            </a:xfrm>
            <a:custGeom>
              <a:avLst/>
              <a:gdLst/>
              <a:ahLst/>
              <a:cxnLst/>
              <a:rect l="l" t="t" r="r" b="b"/>
              <a:pathLst>
                <a:path w="48895" h="1651000" extrusionOk="0">
                  <a:moveTo>
                    <a:pt x="24384" y="1610233"/>
                  </a:moveTo>
                  <a:lnTo>
                    <a:pt x="14894" y="1611816"/>
                  </a:lnTo>
                  <a:lnTo>
                    <a:pt x="7143" y="1616138"/>
                  </a:lnTo>
                  <a:lnTo>
                    <a:pt x="1916" y="1622555"/>
                  </a:lnTo>
                  <a:lnTo>
                    <a:pt x="0" y="1630426"/>
                  </a:lnTo>
                  <a:lnTo>
                    <a:pt x="1916" y="1638222"/>
                  </a:lnTo>
                  <a:lnTo>
                    <a:pt x="7143" y="1644602"/>
                  </a:lnTo>
                  <a:lnTo>
                    <a:pt x="14894" y="1648910"/>
                  </a:lnTo>
                  <a:lnTo>
                    <a:pt x="24384" y="1650492"/>
                  </a:lnTo>
                  <a:lnTo>
                    <a:pt x="33873" y="1648910"/>
                  </a:lnTo>
                  <a:lnTo>
                    <a:pt x="41624" y="1644602"/>
                  </a:lnTo>
                  <a:lnTo>
                    <a:pt x="46851" y="1638222"/>
                  </a:lnTo>
                  <a:lnTo>
                    <a:pt x="48768" y="1630426"/>
                  </a:lnTo>
                  <a:lnTo>
                    <a:pt x="46851" y="1622555"/>
                  </a:lnTo>
                  <a:lnTo>
                    <a:pt x="41624" y="1616138"/>
                  </a:lnTo>
                  <a:lnTo>
                    <a:pt x="33873" y="1611816"/>
                  </a:lnTo>
                  <a:lnTo>
                    <a:pt x="24384" y="1610233"/>
                  </a:lnTo>
                  <a:close/>
                </a:path>
                <a:path w="48895" h="1651000" extrusionOk="0">
                  <a:moveTo>
                    <a:pt x="24384" y="1529715"/>
                  </a:moveTo>
                  <a:lnTo>
                    <a:pt x="14894" y="1531298"/>
                  </a:lnTo>
                  <a:lnTo>
                    <a:pt x="7143" y="1535620"/>
                  </a:lnTo>
                  <a:lnTo>
                    <a:pt x="1916" y="1542037"/>
                  </a:lnTo>
                  <a:lnTo>
                    <a:pt x="0" y="1549908"/>
                  </a:lnTo>
                  <a:lnTo>
                    <a:pt x="1916" y="1557704"/>
                  </a:lnTo>
                  <a:lnTo>
                    <a:pt x="7143" y="1564084"/>
                  </a:lnTo>
                  <a:lnTo>
                    <a:pt x="14894" y="1568392"/>
                  </a:lnTo>
                  <a:lnTo>
                    <a:pt x="24384" y="1569974"/>
                  </a:lnTo>
                  <a:lnTo>
                    <a:pt x="33873" y="1568392"/>
                  </a:lnTo>
                  <a:lnTo>
                    <a:pt x="41624" y="1564084"/>
                  </a:lnTo>
                  <a:lnTo>
                    <a:pt x="46851" y="1557704"/>
                  </a:lnTo>
                  <a:lnTo>
                    <a:pt x="48768" y="1549908"/>
                  </a:lnTo>
                  <a:lnTo>
                    <a:pt x="46851" y="1542037"/>
                  </a:lnTo>
                  <a:lnTo>
                    <a:pt x="41624" y="1535620"/>
                  </a:lnTo>
                  <a:lnTo>
                    <a:pt x="33873" y="1531298"/>
                  </a:lnTo>
                  <a:lnTo>
                    <a:pt x="24384" y="1529715"/>
                  </a:lnTo>
                  <a:close/>
                </a:path>
                <a:path w="48895" h="1651000" extrusionOk="0">
                  <a:moveTo>
                    <a:pt x="24384" y="1449197"/>
                  </a:moveTo>
                  <a:lnTo>
                    <a:pt x="14894" y="1450780"/>
                  </a:lnTo>
                  <a:lnTo>
                    <a:pt x="7143" y="1455102"/>
                  </a:lnTo>
                  <a:lnTo>
                    <a:pt x="1916" y="1461519"/>
                  </a:lnTo>
                  <a:lnTo>
                    <a:pt x="0" y="1469390"/>
                  </a:lnTo>
                  <a:lnTo>
                    <a:pt x="1916" y="1477186"/>
                  </a:lnTo>
                  <a:lnTo>
                    <a:pt x="7143" y="1483566"/>
                  </a:lnTo>
                  <a:lnTo>
                    <a:pt x="14894" y="1487874"/>
                  </a:lnTo>
                  <a:lnTo>
                    <a:pt x="24384" y="1489456"/>
                  </a:lnTo>
                  <a:lnTo>
                    <a:pt x="33873" y="1487874"/>
                  </a:lnTo>
                  <a:lnTo>
                    <a:pt x="41624" y="1483566"/>
                  </a:lnTo>
                  <a:lnTo>
                    <a:pt x="46851" y="1477186"/>
                  </a:lnTo>
                  <a:lnTo>
                    <a:pt x="48768" y="1469390"/>
                  </a:lnTo>
                  <a:lnTo>
                    <a:pt x="46851" y="1461519"/>
                  </a:lnTo>
                  <a:lnTo>
                    <a:pt x="41624" y="1455102"/>
                  </a:lnTo>
                  <a:lnTo>
                    <a:pt x="33873" y="1450780"/>
                  </a:lnTo>
                  <a:lnTo>
                    <a:pt x="24384" y="1449197"/>
                  </a:lnTo>
                  <a:close/>
                </a:path>
                <a:path w="48895" h="1651000" extrusionOk="0">
                  <a:moveTo>
                    <a:pt x="24384" y="1368679"/>
                  </a:moveTo>
                  <a:lnTo>
                    <a:pt x="14894" y="1370262"/>
                  </a:lnTo>
                  <a:lnTo>
                    <a:pt x="7143" y="1374584"/>
                  </a:lnTo>
                  <a:lnTo>
                    <a:pt x="1916" y="1381001"/>
                  </a:lnTo>
                  <a:lnTo>
                    <a:pt x="0" y="1388872"/>
                  </a:lnTo>
                  <a:lnTo>
                    <a:pt x="1916" y="1396668"/>
                  </a:lnTo>
                  <a:lnTo>
                    <a:pt x="7143" y="1403048"/>
                  </a:lnTo>
                  <a:lnTo>
                    <a:pt x="14894" y="1407356"/>
                  </a:lnTo>
                  <a:lnTo>
                    <a:pt x="24384" y="1408938"/>
                  </a:lnTo>
                  <a:lnTo>
                    <a:pt x="33873" y="1407356"/>
                  </a:lnTo>
                  <a:lnTo>
                    <a:pt x="41624" y="1403048"/>
                  </a:lnTo>
                  <a:lnTo>
                    <a:pt x="46851" y="1396668"/>
                  </a:lnTo>
                  <a:lnTo>
                    <a:pt x="48768" y="1388872"/>
                  </a:lnTo>
                  <a:lnTo>
                    <a:pt x="46851" y="1381001"/>
                  </a:lnTo>
                  <a:lnTo>
                    <a:pt x="41624" y="1374584"/>
                  </a:lnTo>
                  <a:lnTo>
                    <a:pt x="33873" y="1370262"/>
                  </a:lnTo>
                  <a:lnTo>
                    <a:pt x="24384" y="1368679"/>
                  </a:lnTo>
                  <a:close/>
                </a:path>
                <a:path w="48895" h="1651000" extrusionOk="0">
                  <a:moveTo>
                    <a:pt x="24384" y="1288161"/>
                  </a:moveTo>
                  <a:lnTo>
                    <a:pt x="14894" y="1289762"/>
                  </a:lnTo>
                  <a:lnTo>
                    <a:pt x="7143" y="1294114"/>
                  </a:lnTo>
                  <a:lnTo>
                    <a:pt x="1916" y="1300537"/>
                  </a:lnTo>
                  <a:lnTo>
                    <a:pt x="0" y="1308354"/>
                  </a:lnTo>
                  <a:lnTo>
                    <a:pt x="1916" y="1316150"/>
                  </a:lnTo>
                  <a:lnTo>
                    <a:pt x="7143" y="1322530"/>
                  </a:lnTo>
                  <a:lnTo>
                    <a:pt x="14894" y="1326838"/>
                  </a:lnTo>
                  <a:lnTo>
                    <a:pt x="24384" y="1328420"/>
                  </a:lnTo>
                  <a:lnTo>
                    <a:pt x="33873" y="1326838"/>
                  </a:lnTo>
                  <a:lnTo>
                    <a:pt x="41624" y="1322530"/>
                  </a:lnTo>
                  <a:lnTo>
                    <a:pt x="46851" y="1316150"/>
                  </a:lnTo>
                  <a:lnTo>
                    <a:pt x="48768" y="1308354"/>
                  </a:lnTo>
                  <a:lnTo>
                    <a:pt x="46851" y="1300537"/>
                  </a:lnTo>
                  <a:lnTo>
                    <a:pt x="41624" y="1294114"/>
                  </a:lnTo>
                  <a:lnTo>
                    <a:pt x="33873" y="1289762"/>
                  </a:lnTo>
                  <a:lnTo>
                    <a:pt x="24384" y="1288161"/>
                  </a:lnTo>
                  <a:close/>
                </a:path>
                <a:path w="48895" h="1651000" extrusionOk="0">
                  <a:moveTo>
                    <a:pt x="24384" y="1207643"/>
                  </a:moveTo>
                  <a:lnTo>
                    <a:pt x="14894" y="1209244"/>
                  </a:lnTo>
                  <a:lnTo>
                    <a:pt x="7143" y="1213596"/>
                  </a:lnTo>
                  <a:lnTo>
                    <a:pt x="1916" y="1220019"/>
                  </a:lnTo>
                  <a:lnTo>
                    <a:pt x="0" y="1227836"/>
                  </a:lnTo>
                  <a:lnTo>
                    <a:pt x="1916" y="1235632"/>
                  </a:lnTo>
                  <a:lnTo>
                    <a:pt x="7143" y="1242012"/>
                  </a:lnTo>
                  <a:lnTo>
                    <a:pt x="14894" y="1246320"/>
                  </a:lnTo>
                  <a:lnTo>
                    <a:pt x="24384" y="1247902"/>
                  </a:lnTo>
                  <a:lnTo>
                    <a:pt x="33873" y="1246320"/>
                  </a:lnTo>
                  <a:lnTo>
                    <a:pt x="41624" y="1242012"/>
                  </a:lnTo>
                  <a:lnTo>
                    <a:pt x="46851" y="1235632"/>
                  </a:lnTo>
                  <a:lnTo>
                    <a:pt x="48768" y="1227836"/>
                  </a:lnTo>
                  <a:lnTo>
                    <a:pt x="46851" y="1220019"/>
                  </a:lnTo>
                  <a:lnTo>
                    <a:pt x="41624" y="1213596"/>
                  </a:lnTo>
                  <a:lnTo>
                    <a:pt x="33873" y="1209244"/>
                  </a:lnTo>
                  <a:lnTo>
                    <a:pt x="24384" y="1207643"/>
                  </a:lnTo>
                  <a:close/>
                </a:path>
                <a:path w="48895" h="1651000" extrusionOk="0">
                  <a:moveTo>
                    <a:pt x="24384" y="1127125"/>
                  </a:moveTo>
                  <a:lnTo>
                    <a:pt x="14894" y="1128726"/>
                  </a:lnTo>
                  <a:lnTo>
                    <a:pt x="7143" y="1133078"/>
                  </a:lnTo>
                  <a:lnTo>
                    <a:pt x="1916" y="1139501"/>
                  </a:lnTo>
                  <a:lnTo>
                    <a:pt x="0" y="1147318"/>
                  </a:lnTo>
                  <a:lnTo>
                    <a:pt x="1916" y="1155114"/>
                  </a:lnTo>
                  <a:lnTo>
                    <a:pt x="7143" y="1161494"/>
                  </a:lnTo>
                  <a:lnTo>
                    <a:pt x="14894" y="1165802"/>
                  </a:lnTo>
                  <a:lnTo>
                    <a:pt x="24384" y="1167384"/>
                  </a:lnTo>
                  <a:lnTo>
                    <a:pt x="33873" y="1165802"/>
                  </a:lnTo>
                  <a:lnTo>
                    <a:pt x="41624" y="1161494"/>
                  </a:lnTo>
                  <a:lnTo>
                    <a:pt x="46851" y="1155114"/>
                  </a:lnTo>
                  <a:lnTo>
                    <a:pt x="48768" y="1147318"/>
                  </a:lnTo>
                  <a:lnTo>
                    <a:pt x="46851" y="1139501"/>
                  </a:lnTo>
                  <a:lnTo>
                    <a:pt x="41624" y="1133078"/>
                  </a:lnTo>
                  <a:lnTo>
                    <a:pt x="33873" y="1128726"/>
                  </a:lnTo>
                  <a:lnTo>
                    <a:pt x="24384" y="1127125"/>
                  </a:lnTo>
                  <a:close/>
                </a:path>
                <a:path w="48895" h="1651000" extrusionOk="0">
                  <a:moveTo>
                    <a:pt x="24384" y="1046607"/>
                  </a:moveTo>
                  <a:lnTo>
                    <a:pt x="14894" y="1048208"/>
                  </a:lnTo>
                  <a:lnTo>
                    <a:pt x="7143" y="1052560"/>
                  </a:lnTo>
                  <a:lnTo>
                    <a:pt x="1916" y="1058983"/>
                  </a:lnTo>
                  <a:lnTo>
                    <a:pt x="0" y="1066800"/>
                  </a:lnTo>
                  <a:lnTo>
                    <a:pt x="1916" y="1074596"/>
                  </a:lnTo>
                  <a:lnTo>
                    <a:pt x="7143" y="1080976"/>
                  </a:lnTo>
                  <a:lnTo>
                    <a:pt x="14894" y="1085284"/>
                  </a:lnTo>
                  <a:lnTo>
                    <a:pt x="24384" y="1086866"/>
                  </a:lnTo>
                  <a:lnTo>
                    <a:pt x="33873" y="1085284"/>
                  </a:lnTo>
                  <a:lnTo>
                    <a:pt x="41624" y="1080976"/>
                  </a:lnTo>
                  <a:lnTo>
                    <a:pt x="46851" y="1074596"/>
                  </a:lnTo>
                  <a:lnTo>
                    <a:pt x="48768" y="1066800"/>
                  </a:lnTo>
                  <a:lnTo>
                    <a:pt x="46851" y="1058983"/>
                  </a:lnTo>
                  <a:lnTo>
                    <a:pt x="41624" y="1052560"/>
                  </a:lnTo>
                  <a:lnTo>
                    <a:pt x="33873" y="1048208"/>
                  </a:lnTo>
                  <a:lnTo>
                    <a:pt x="24384" y="1046607"/>
                  </a:lnTo>
                  <a:close/>
                </a:path>
                <a:path w="48895" h="1651000" extrusionOk="0">
                  <a:moveTo>
                    <a:pt x="24384" y="966088"/>
                  </a:moveTo>
                  <a:lnTo>
                    <a:pt x="14894" y="967690"/>
                  </a:lnTo>
                  <a:lnTo>
                    <a:pt x="7143" y="972042"/>
                  </a:lnTo>
                  <a:lnTo>
                    <a:pt x="1916" y="978465"/>
                  </a:lnTo>
                  <a:lnTo>
                    <a:pt x="0" y="986282"/>
                  </a:lnTo>
                  <a:lnTo>
                    <a:pt x="1916" y="994078"/>
                  </a:lnTo>
                  <a:lnTo>
                    <a:pt x="7143" y="1000458"/>
                  </a:lnTo>
                  <a:lnTo>
                    <a:pt x="14894" y="1004766"/>
                  </a:lnTo>
                  <a:lnTo>
                    <a:pt x="24384" y="1006348"/>
                  </a:lnTo>
                  <a:lnTo>
                    <a:pt x="33873" y="1004766"/>
                  </a:lnTo>
                  <a:lnTo>
                    <a:pt x="41624" y="1000458"/>
                  </a:lnTo>
                  <a:lnTo>
                    <a:pt x="46851" y="994078"/>
                  </a:lnTo>
                  <a:lnTo>
                    <a:pt x="48768" y="986282"/>
                  </a:lnTo>
                  <a:lnTo>
                    <a:pt x="46851" y="978465"/>
                  </a:lnTo>
                  <a:lnTo>
                    <a:pt x="41624" y="972042"/>
                  </a:lnTo>
                  <a:lnTo>
                    <a:pt x="33873" y="967690"/>
                  </a:lnTo>
                  <a:lnTo>
                    <a:pt x="24384" y="966088"/>
                  </a:lnTo>
                  <a:close/>
                </a:path>
                <a:path w="48895" h="1651000" extrusionOk="0">
                  <a:moveTo>
                    <a:pt x="24384" y="885571"/>
                  </a:moveTo>
                  <a:lnTo>
                    <a:pt x="14894" y="887172"/>
                  </a:lnTo>
                  <a:lnTo>
                    <a:pt x="7143" y="891524"/>
                  </a:lnTo>
                  <a:lnTo>
                    <a:pt x="1916" y="897947"/>
                  </a:lnTo>
                  <a:lnTo>
                    <a:pt x="0" y="905763"/>
                  </a:lnTo>
                  <a:lnTo>
                    <a:pt x="1916" y="913560"/>
                  </a:lnTo>
                  <a:lnTo>
                    <a:pt x="7143" y="919940"/>
                  </a:lnTo>
                  <a:lnTo>
                    <a:pt x="14894" y="924248"/>
                  </a:lnTo>
                  <a:lnTo>
                    <a:pt x="24384" y="925830"/>
                  </a:lnTo>
                  <a:lnTo>
                    <a:pt x="33873" y="924248"/>
                  </a:lnTo>
                  <a:lnTo>
                    <a:pt x="41624" y="919940"/>
                  </a:lnTo>
                  <a:lnTo>
                    <a:pt x="46851" y="913560"/>
                  </a:lnTo>
                  <a:lnTo>
                    <a:pt x="48768" y="905763"/>
                  </a:lnTo>
                  <a:lnTo>
                    <a:pt x="46851" y="897947"/>
                  </a:lnTo>
                  <a:lnTo>
                    <a:pt x="41624" y="891524"/>
                  </a:lnTo>
                  <a:lnTo>
                    <a:pt x="33873" y="887172"/>
                  </a:lnTo>
                  <a:lnTo>
                    <a:pt x="24384" y="885571"/>
                  </a:lnTo>
                  <a:close/>
                </a:path>
                <a:path w="48895" h="1651000" extrusionOk="0">
                  <a:moveTo>
                    <a:pt x="24384" y="805180"/>
                  </a:moveTo>
                  <a:lnTo>
                    <a:pt x="14894" y="806761"/>
                  </a:lnTo>
                  <a:lnTo>
                    <a:pt x="7143" y="811069"/>
                  </a:lnTo>
                  <a:lnTo>
                    <a:pt x="1916" y="817449"/>
                  </a:lnTo>
                  <a:lnTo>
                    <a:pt x="0" y="825246"/>
                  </a:lnTo>
                  <a:lnTo>
                    <a:pt x="1916" y="833042"/>
                  </a:lnTo>
                  <a:lnTo>
                    <a:pt x="7143" y="839422"/>
                  </a:lnTo>
                  <a:lnTo>
                    <a:pt x="14894" y="843730"/>
                  </a:lnTo>
                  <a:lnTo>
                    <a:pt x="24384" y="845312"/>
                  </a:lnTo>
                  <a:lnTo>
                    <a:pt x="33873" y="843730"/>
                  </a:lnTo>
                  <a:lnTo>
                    <a:pt x="41624" y="839422"/>
                  </a:lnTo>
                  <a:lnTo>
                    <a:pt x="46851" y="833042"/>
                  </a:lnTo>
                  <a:lnTo>
                    <a:pt x="48768" y="825246"/>
                  </a:lnTo>
                  <a:lnTo>
                    <a:pt x="46851" y="817449"/>
                  </a:lnTo>
                  <a:lnTo>
                    <a:pt x="41624" y="811069"/>
                  </a:lnTo>
                  <a:lnTo>
                    <a:pt x="33873" y="806761"/>
                  </a:lnTo>
                  <a:lnTo>
                    <a:pt x="24384" y="805180"/>
                  </a:lnTo>
                  <a:close/>
                </a:path>
                <a:path w="48895" h="1651000" extrusionOk="0">
                  <a:moveTo>
                    <a:pt x="24384" y="724662"/>
                  </a:moveTo>
                  <a:lnTo>
                    <a:pt x="14894" y="726243"/>
                  </a:lnTo>
                  <a:lnTo>
                    <a:pt x="7143" y="730551"/>
                  </a:lnTo>
                  <a:lnTo>
                    <a:pt x="1916" y="736931"/>
                  </a:lnTo>
                  <a:lnTo>
                    <a:pt x="0" y="744728"/>
                  </a:lnTo>
                  <a:lnTo>
                    <a:pt x="1916" y="752544"/>
                  </a:lnTo>
                  <a:lnTo>
                    <a:pt x="7143" y="758967"/>
                  </a:lnTo>
                  <a:lnTo>
                    <a:pt x="14894" y="763319"/>
                  </a:lnTo>
                  <a:lnTo>
                    <a:pt x="24384" y="764921"/>
                  </a:lnTo>
                  <a:lnTo>
                    <a:pt x="33873" y="763319"/>
                  </a:lnTo>
                  <a:lnTo>
                    <a:pt x="41624" y="758967"/>
                  </a:lnTo>
                  <a:lnTo>
                    <a:pt x="46851" y="752544"/>
                  </a:lnTo>
                  <a:lnTo>
                    <a:pt x="48768" y="744728"/>
                  </a:lnTo>
                  <a:lnTo>
                    <a:pt x="46851" y="736931"/>
                  </a:lnTo>
                  <a:lnTo>
                    <a:pt x="41624" y="730551"/>
                  </a:lnTo>
                  <a:lnTo>
                    <a:pt x="33873" y="726243"/>
                  </a:lnTo>
                  <a:lnTo>
                    <a:pt x="24384" y="724662"/>
                  </a:lnTo>
                  <a:close/>
                </a:path>
                <a:path w="48895" h="1651000" extrusionOk="0">
                  <a:moveTo>
                    <a:pt x="24384" y="644144"/>
                  </a:moveTo>
                  <a:lnTo>
                    <a:pt x="14894" y="645725"/>
                  </a:lnTo>
                  <a:lnTo>
                    <a:pt x="7143" y="650033"/>
                  </a:lnTo>
                  <a:lnTo>
                    <a:pt x="1916" y="656413"/>
                  </a:lnTo>
                  <a:lnTo>
                    <a:pt x="0" y="664210"/>
                  </a:lnTo>
                  <a:lnTo>
                    <a:pt x="1916" y="672026"/>
                  </a:lnTo>
                  <a:lnTo>
                    <a:pt x="7143" y="678449"/>
                  </a:lnTo>
                  <a:lnTo>
                    <a:pt x="14894" y="682801"/>
                  </a:lnTo>
                  <a:lnTo>
                    <a:pt x="24384" y="684403"/>
                  </a:lnTo>
                  <a:lnTo>
                    <a:pt x="33873" y="682801"/>
                  </a:lnTo>
                  <a:lnTo>
                    <a:pt x="41624" y="678449"/>
                  </a:lnTo>
                  <a:lnTo>
                    <a:pt x="46851" y="672026"/>
                  </a:lnTo>
                  <a:lnTo>
                    <a:pt x="48768" y="664210"/>
                  </a:lnTo>
                  <a:lnTo>
                    <a:pt x="46851" y="656413"/>
                  </a:lnTo>
                  <a:lnTo>
                    <a:pt x="41624" y="650033"/>
                  </a:lnTo>
                  <a:lnTo>
                    <a:pt x="33873" y="645725"/>
                  </a:lnTo>
                  <a:lnTo>
                    <a:pt x="24384" y="644144"/>
                  </a:lnTo>
                  <a:close/>
                </a:path>
                <a:path w="48895" h="1651000" extrusionOk="0">
                  <a:moveTo>
                    <a:pt x="24384" y="563626"/>
                  </a:moveTo>
                  <a:lnTo>
                    <a:pt x="14894" y="565207"/>
                  </a:lnTo>
                  <a:lnTo>
                    <a:pt x="7143" y="569515"/>
                  </a:lnTo>
                  <a:lnTo>
                    <a:pt x="1916" y="575895"/>
                  </a:lnTo>
                  <a:lnTo>
                    <a:pt x="0" y="583692"/>
                  </a:lnTo>
                  <a:lnTo>
                    <a:pt x="1916" y="591508"/>
                  </a:lnTo>
                  <a:lnTo>
                    <a:pt x="7143" y="597931"/>
                  </a:lnTo>
                  <a:lnTo>
                    <a:pt x="14894" y="602283"/>
                  </a:lnTo>
                  <a:lnTo>
                    <a:pt x="24384" y="603885"/>
                  </a:lnTo>
                  <a:lnTo>
                    <a:pt x="33873" y="602283"/>
                  </a:lnTo>
                  <a:lnTo>
                    <a:pt x="41624" y="597931"/>
                  </a:lnTo>
                  <a:lnTo>
                    <a:pt x="46851" y="591508"/>
                  </a:lnTo>
                  <a:lnTo>
                    <a:pt x="48768" y="583692"/>
                  </a:lnTo>
                  <a:lnTo>
                    <a:pt x="46851" y="575895"/>
                  </a:lnTo>
                  <a:lnTo>
                    <a:pt x="41624" y="569515"/>
                  </a:lnTo>
                  <a:lnTo>
                    <a:pt x="33873" y="565207"/>
                  </a:lnTo>
                  <a:lnTo>
                    <a:pt x="24384" y="563626"/>
                  </a:lnTo>
                  <a:close/>
                </a:path>
                <a:path w="48895" h="1651000" extrusionOk="0">
                  <a:moveTo>
                    <a:pt x="24384" y="483108"/>
                  </a:moveTo>
                  <a:lnTo>
                    <a:pt x="14894" y="484689"/>
                  </a:lnTo>
                  <a:lnTo>
                    <a:pt x="7143" y="488997"/>
                  </a:lnTo>
                  <a:lnTo>
                    <a:pt x="1916" y="495377"/>
                  </a:lnTo>
                  <a:lnTo>
                    <a:pt x="0" y="503174"/>
                  </a:lnTo>
                  <a:lnTo>
                    <a:pt x="1916" y="510990"/>
                  </a:lnTo>
                  <a:lnTo>
                    <a:pt x="7143" y="517413"/>
                  </a:lnTo>
                  <a:lnTo>
                    <a:pt x="14894" y="521765"/>
                  </a:lnTo>
                  <a:lnTo>
                    <a:pt x="24384" y="523367"/>
                  </a:lnTo>
                  <a:lnTo>
                    <a:pt x="33873" y="521765"/>
                  </a:lnTo>
                  <a:lnTo>
                    <a:pt x="41624" y="517413"/>
                  </a:lnTo>
                  <a:lnTo>
                    <a:pt x="46851" y="510990"/>
                  </a:lnTo>
                  <a:lnTo>
                    <a:pt x="48768" y="503174"/>
                  </a:lnTo>
                  <a:lnTo>
                    <a:pt x="46851" y="495377"/>
                  </a:lnTo>
                  <a:lnTo>
                    <a:pt x="41624" y="488997"/>
                  </a:lnTo>
                  <a:lnTo>
                    <a:pt x="33873" y="484689"/>
                  </a:lnTo>
                  <a:lnTo>
                    <a:pt x="24384" y="483108"/>
                  </a:lnTo>
                  <a:close/>
                </a:path>
                <a:path w="48895" h="1651000" extrusionOk="0">
                  <a:moveTo>
                    <a:pt x="24384" y="402590"/>
                  </a:moveTo>
                  <a:lnTo>
                    <a:pt x="14894" y="404171"/>
                  </a:lnTo>
                  <a:lnTo>
                    <a:pt x="7143" y="408479"/>
                  </a:lnTo>
                  <a:lnTo>
                    <a:pt x="1916" y="414859"/>
                  </a:lnTo>
                  <a:lnTo>
                    <a:pt x="0" y="422656"/>
                  </a:lnTo>
                  <a:lnTo>
                    <a:pt x="1916" y="430472"/>
                  </a:lnTo>
                  <a:lnTo>
                    <a:pt x="7143" y="436895"/>
                  </a:lnTo>
                  <a:lnTo>
                    <a:pt x="14894" y="441247"/>
                  </a:lnTo>
                  <a:lnTo>
                    <a:pt x="24384" y="442849"/>
                  </a:lnTo>
                  <a:lnTo>
                    <a:pt x="33873" y="441247"/>
                  </a:lnTo>
                  <a:lnTo>
                    <a:pt x="41624" y="436895"/>
                  </a:lnTo>
                  <a:lnTo>
                    <a:pt x="46851" y="430472"/>
                  </a:lnTo>
                  <a:lnTo>
                    <a:pt x="48768" y="422656"/>
                  </a:lnTo>
                  <a:lnTo>
                    <a:pt x="46851" y="414859"/>
                  </a:lnTo>
                  <a:lnTo>
                    <a:pt x="41624" y="408479"/>
                  </a:lnTo>
                  <a:lnTo>
                    <a:pt x="33873" y="404171"/>
                  </a:lnTo>
                  <a:lnTo>
                    <a:pt x="24384" y="402590"/>
                  </a:lnTo>
                  <a:close/>
                </a:path>
                <a:path w="48895" h="1651000" extrusionOk="0">
                  <a:moveTo>
                    <a:pt x="24384" y="322072"/>
                  </a:moveTo>
                  <a:lnTo>
                    <a:pt x="14894" y="323653"/>
                  </a:lnTo>
                  <a:lnTo>
                    <a:pt x="7143" y="327961"/>
                  </a:lnTo>
                  <a:lnTo>
                    <a:pt x="1916" y="334341"/>
                  </a:lnTo>
                  <a:lnTo>
                    <a:pt x="0" y="342138"/>
                  </a:lnTo>
                  <a:lnTo>
                    <a:pt x="1916" y="349954"/>
                  </a:lnTo>
                  <a:lnTo>
                    <a:pt x="7143" y="356377"/>
                  </a:lnTo>
                  <a:lnTo>
                    <a:pt x="14894" y="360729"/>
                  </a:lnTo>
                  <a:lnTo>
                    <a:pt x="24384" y="362331"/>
                  </a:lnTo>
                  <a:lnTo>
                    <a:pt x="33873" y="360729"/>
                  </a:lnTo>
                  <a:lnTo>
                    <a:pt x="41624" y="356377"/>
                  </a:lnTo>
                  <a:lnTo>
                    <a:pt x="46851" y="349954"/>
                  </a:lnTo>
                  <a:lnTo>
                    <a:pt x="48768" y="342138"/>
                  </a:lnTo>
                  <a:lnTo>
                    <a:pt x="46851" y="334341"/>
                  </a:lnTo>
                  <a:lnTo>
                    <a:pt x="41624" y="327961"/>
                  </a:lnTo>
                  <a:lnTo>
                    <a:pt x="33873" y="323653"/>
                  </a:lnTo>
                  <a:lnTo>
                    <a:pt x="24384" y="322072"/>
                  </a:lnTo>
                  <a:close/>
                </a:path>
                <a:path w="48895" h="1651000" extrusionOk="0">
                  <a:moveTo>
                    <a:pt x="24384" y="241554"/>
                  </a:moveTo>
                  <a:lnTo>
                    <a:pt x="14894" y="243135"/>
                  </a:lnTo>
                  <a:lnTo>
                    <a:pt x="7143" y="247443"/>
                  </a:lnTo>
                  <a:lnTo>
                    <a:pt x="1916" y="253823"/>
                  </a:lnTo>
                  <a:lnTo>
                    <a:pt x="0" y="261620"/>
                  </a:lnTo>
                  <a:lnTo>
                    <a:pt x="1916" y="269490"/>
                  </a:lnTo>
                  <a:lnTo>
                    <a:pt x="7143" y="275907"/>
                  </a:lnTo>
                  <a:lnTo>
                    <a:pt x="14894" y="280229"/>
                  </a:lnTo>
                  <a:lnTo>
                    <a:pt x="24384" y="281813"/>
                  </a:lnTo>
                  <a:lnTo>
                    <a:pt x="33873" y="280229"/>
                  </a:lnTo>
                  <a:lnTo>
                    <a:pt x="41624" y="275907"/>
                  </a:lnTo>
                  <a:lnTo>
                    <a:pt x="46851" y="269490"/>
                  </a:lnTo>
                  <a:lnTo>
                    <a:pt x="48768" y="261620"/>
                  </a:lnTo>
                  <a:lnTo>
                    <a:pt x="46851" y="253823"/>
                  </a:lnTo>
                  <a:lnTo>
                    <a:pt x="41624" y="247443"/>
                  </a:lnTo>
                  <a:lnTo>
                    <a:pt x="33873" y="243135"/>
                  </a:lnTo>
                  <a:lnTo>
                    <a:pt x="24384" y="241554"/>
                  </a:lnTo>
                  <a:close/>
                </a:path>
                <a:path w="48895" h="1651000" extrusionOk="0">
                  <a:moveTo>
                    <a:pt x="24384" y="161036"/>
                  </a:moveTo>
                  <a:lnTo>
                    <a:pt x="14894" y="162617"/>
                  </a:lnTo>
                  <a:lnTo>
                    <a:pt x="7143" y="166925"/>
                  </a:lnTo>
                  <a:lnTo>
                    <a:pt x="1916" y="173305"/>
                  </a:lnTo>
                  <a:lnTo>
                    <a:pt x="0" y="181101"/>
                  </a:lnTo>
                  <a:lnTo>
                    <a:pt x="1916" y="188972"/>
                  </a:lnTo>
                  <a:lnTo>
                    <a:pt x="7143" y="195389"/>
                  </a:lnTo>
                  <a:lnTo>
                    <a:pt x="14894" y="199711"/>
                  </a:lnTo>
                  <a:lnTo>
                    <a:pt x="24384" y="201295"/>
                  </a:lnTo>
                  <a:lnTo>
                    <a:pt x="33873" y="199711"/>
                  </a:lnTo>
                  <a:lnTo>
                    <a:pt x="41624" y="195389"/>
                  </a:lnTo>
                  <a:lnTo>
                    <a:pt x="46851" y="188972"/>
                  </a:lnTo>
                  <a:lnTo>
                    <a:pt x="48768" y="181101"/>
                  </a:lnTo>
                  <a:lnTo>
                    <a:pt x="46851" y="173305"/>
                  </a:lnTo>
                  <a:lnTo>
                    <a:pt x="41624" y="166925"/>
                  </a:lnTo>
                  <a:lnTo>
                    <a:pt x="33873" y="162617"/>
                  </a:lnTo>
                  <a:lnTo>
                    <a:pt x="24384" y="161036"/>
                  </a:lnTo>
                  <a:close/>
                </a:path>
                <a:path w="48895" h="1651000" extrusionOk="0">
                  <a:moveTo>
                    <a:pt x="24384" y="80518"/>
                  </a:moveTo>
                  <a:lnTo>
                    <a:pt x="14894" y="82099"/>
                  </a:lnTo>
                  <a:lnTo>
                    <a:pt x="7143" y="86407"/>
                  </a:lnTo>
                  <a:lnTo>
                    <a:pt x="1916" y="92787"/>
                  </a:lnTo>
                  <a:lnTo>
                    <a:pt x="0" y="100584"/>
                  </a:lnTo>
                  <a:lnTo>
                    <a:pt x="1916" y="108454"/>
                  </a:lnTo>
                  <a:lnTo>
                    <a:pt x="7143" y="114871"/>
                  </a:lnTo>
                  <a:lnTo>
                    <a:pt x="14894" y="119193"/>
                  </a:lnTo>
                  <a:lnTo>
                    <a:pt x="24384" y="120776"/>
                  </a:lnTo>
                  <a:lnTo>
                    <a:pt x="33873" y="119193"/>
                  </a:lnTo>
                  <a:lnTo>
                    <a:pt x="41624" y="114871"/>
                  </a:lnTo>
                  <a:lnTo>
                    <a:pt x="46851" y="108454"/>
                  </a:lnTo>
                  <a:lnTo>
                    <a:pt x="48768" y="100584"/>
                  </a:lnTo>
                  <a:lnTo>
                    <a:pt x="46851" y="92787"/>
                  </a:lnTo>
                  <a:lnTo>
                    <a:pt x="41624" y="86407"/>
                  </a:lnTo>
                  <a:lnTo>
                    <a:pt x="33873" y="82099"/>
                  </a:lnTo>
                  <a:lnTo>
                    <a:pt x="24384" y="80518"/>
                  </a:lnTo>
                  <a:close/>
                </a:path>
                <a:path w="48895" h="1651000" extrusionOk="0">
                  <a:moveTo>
                    <a:pt x="24384" y="0"/>
                  </a:moveTo>
                  <a:lnTo>
                    <a:pt x="14894" y="1581"/>
                  </a:lnTo>
                  <a:lnTo>
                    <a:pt x="7143" y="5889"/>
                  </a:lnTo>
                  <a:lnTo>
                    <a:pt x="1916" y="12269"/>
                  </a:lnTo>
                  <a:lnTo>
                    <a:pt x="0" y="20066"/>
                  </a:lnTo>
                  <a:lnTo>
                    <a:pt x="1916" y="27936"/>
                  </a:lnTo>
                  <a:lnTo>
                    <a:pt x="7143" y="34353"/>
                  </a:lnTo>
                  <a:lnTo>
                    <a:pt x="14894" y="38675"/>
                  </a:lnTo>
                  <a:lnTo>
                    <a:pt x="24384" y="40259"/>
                  </a:lnTo>
                  <a:lnTo>
                    <a:pt x="33873" y="38675"/>
                  </a:lnTo>
                  <a:lnTo>
                    <a:pt x="41624" y="34353"/>
                  </a:lnTo>
                  <a:lnTo>
                    <a:pt x="46851" y="27936"/>
                  </a:lnTo>
                  <a:lnTo>
                    <a:pt x="48768" y="20066"/>
                  </a:lnTo>
                  <a:lnTo>
                    <a:pt x="46851" y="12269"/>
                  </a:lnTo>
                  <a:lnTo>
                    <a:pt x="41624" y="5889"/>
                  </a:lnTo>
                  <a:lnTo>
                    <a:pt x="33873" y="1581"/>
                  </a:lnTo>
                  <a:lnTo>
                    <a:pt x="24384" y="0"/>
                  </a:lnTo>
                  <a:close/>
                </a:path>
              </a:pathLst>
            </a:custGeom>
            <a:solidFill>
              <a:srgbClr val="1D232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1" name="Google Shape;71;p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472427" y="6797040"/>
              <a:ext cx="48768" cy="26151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" name="Google Shape;72;p8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2138659" y="2971800"/>
              <a:ext cx="5566409" cy="359740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3" name="Google Shape;73;p8"/>
          <p:cNvSpPr txBox="1">
            <a:spLocks noGrp="1"/>
          </p:cNvSpPr>
          <p:nvPr>
            <p:ph type="title"/>
          </p:nvPr>
        </p:nvSpPr>
        <p:spPr>
          <a:xfrm>
            <a:off x="6534404" y="323849"/>
            <a:ext cx="11349355" cy="1287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 b="0">
                <a:solidFill>
                  <a:srgbClr val="0000FF"/>
                </a:solidFill>
                <a:latin typeface="Arial Black"/>
                <a:ea typeface="Arial Black"/>
                <a:cs typeface="Arial Black"/>
                <a:sym typeface="Arial Black"/>
              </a:rPr>
              <a:t>Il PTOF è la carta d’identità programmatica e  culturale del nostro Istituto.</a:t>
            </a:r>
            <a:endParaRPr sz="3600"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74" name="Google Shape;74;p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5930900" y="8096250"/>
            <a:ext cx="2133675" cy="1695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Google Shape;487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26"/>
          <p:cNvSpPr txBox="1">
            <a:spLocks noGrp="1"/>
          </p:cNvSpPr>
          <p:nvPr>
            <p:ph type="title"/>
          </p:nvPr>
        </p:nvSpPr>
        <p:spPr>
          <a:xfrm>
            <a:off x="5514213" y="238760"/>
            <a:ext cx="7018020" cy="696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400">
                <a:solidFill>
                  <a:srgbClr val="000000"/>
                </a:solidFill>
              </a:rPr>
              <a:t>Le nostre sedi scolastiche</a:t>
            </a:r>
            <a:endParaRPr sz="4400"/>
          </a:p>
        </p:txBody>
      </p:sp>
      <p:sp>
        <p:nvSpPr>
          <p:cNvPr id="489" name="Google Shape;489;p26"/>
          <p:cNvSpPr txBox="1"/>
          <p:nvPr/>
        </p:nvSpPr>
        <p:spPr>
          <a:xfrm rot="-5400000">
            <a:off x="792416" y="4317663"/>
            <a:ext cx="2698750" cy="546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marR="0" lvl="0" indent="0" algn="l" rtl="0">
              <a:lnSpc>
                <a:spcPct val="9756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Praia a Mare</a:t>
            </a:r>
            <a:endParaRPr sz="4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90" name="Google Shape;490;p26"/>
          <p:cNvGrpSpPr/>
          <p:nvPr/>
        </p:nvGrpSpPr>
        <p:grpSpPr>
          <a:xfrm>
            <a:off x="2375916" y="2494788"/>
            <a:ext cx="2964180" cy="7360920"/>
            <a:chOff x="2375916" y="2494788"/>
            <a:chExt cx="2964180" cy="7360920"/>
          </a:xfrm>
        </p:grpSpPr>
        <p:pic>
          <p:nvPicPr>
            <p:cNvPr id="491" name="Google Shape;491;p2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375916" y="2494788"/>
              <a:ext cx="2964180" cy="7360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2" name="Google Shape;492;p2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409444" y="2878836"/>
              <a:ext cx="2810256" cy="67528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3" name="Google Shape;493;p26"/>
            <p:cNvSpPr/>
            <p:nvPr/>
          </p:nvSpPr>
          <p:spPr>
            <a:xfrm>
              <a:off x="2418588" y="2514600"/>
              <a:ext cx="2883535" cy="7280275"/>
            </a:xfrm>
            <a:custGeom>
              <a:avLst/>
              <a:gdLst/>
              <a:ahLst/>
              <a:cxnLst/>
              <a:rect l="l" t="t" r="r" b="b"/>
              <a:pathLst>
                <a:path w="2883535" h="7280275" extrusionOk="0">
                  <a:moveTo>
                    <a:pt x="2883408" y="0"/>
                  </a:moveTo>
                  <a:lnTo>
                    <a:pt x="0" y="0"/>
                  </a:lnTo>
                  <a:lnTo>
                    <a:pt x="0" y="7280148"/>
                  </a:lnTo>
                  <a:lnTo>
                    <a:pt x="2883408" y="7280148"/>
                  </a:lnTo>
                  <a:lnTo>
                    <a:pt x="2883408" y="0"/>
                  </a:lnTo>
                  <a:close/>
                </a:path>
              </a:pathLst>
            </a:custGeom>
            <a:solidFill>
              <a:srgbClr val="E9465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4" name="Google Shape;494;p26"/>
          <p:cNvSpPr txBox="1"/>
          <p:nvPr/>
        </p:nvSpPr>
        <p:spPr>
          <a:xfrm>
            <a:off x="2606802" y="2745824"/>
            <a:ext cx="2560320" cy="2237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8250" rIns="0" bIns="0" anchor="t" anchorCtr="0">
            <a:spAutoFit/>
          </a:bodyPr>
          <a:lstStyle/>
          <a:p>
            <a:pPr marL="241300" marR="561975" lvl="0" indent="-22860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Calibri"/>
              <a:buChar char="•"/>
            </a:pPr>
            <a:r>
              <a:rPr lang="it-IT" sz="23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Via Verdi 23  Scuola</a:t>
            </a:r>
            <a:endParaRPr sz="2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0" rtl="0">
              <a:lnSpc>
                <a:spcPct val="1076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3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dell‘Infanzia</a:t>
            </a:r>
            <a:endParaRPr sz="2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5080" lvl="0" indent="-228600" rtl="0">
              <a:lnSpc>
                <a:spcPct val="91600"/>
              </a:lnSpc>
              <a:spcBef>
                <a:spcPts val="42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Calibri"/>
              <a:buChar char="•"/>
            </a:pPr>
            <a:r>
              <a:rPr lang="it-IT" sz="23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Via della Foresta  Scuola dell'  Infanzia</a:t>
            </a:r>
            <a:endParaRPr sz="2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5" name="Google Shape;495;p26"/>
          <p:cNvSpPr txBox="1"/>
          <p:nvPr/>
        </p:nvSpPr>
        <p:spPr>
          <a:xfrm>
            <a:off x="2618994" y="4996052"/>
            <a:ext cx="2600706" cy="4569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2525" rIns="0" bIns="0" anchor="t" anchorCtr="0">
            <a:spAutoFit/>
          </a:bodyPr>
          <a:lstStyle/>
          <a:p>
            <a:pPr marL="241300" marR="5080" lvl="0" indent="-228600" rtl="0">
              <a:lnSpc>
                <a:spcPct val="916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Calibri"/>
              <a:buChar char="•"/>
            </a:pPr>
            <a:r>
              <a:rPr lang="it-IT" sz="23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Via Verdi Scuola  Primaria sede  Segreteria e  Dirigente</a:t>
            </a:r>
            <a:endParaRPr sz="2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426084" lvl="0" indent="-228600" rtl="0">
              <a:lnSpc>
                <a:spcPct val="91600"/>
              </a:lnSpc>
              <a:spcBef>
                <a:spcPts val="409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Char char="•"/>
            </a:pPr>
            <a:r>
              <a:rPr lang="it-IT" sz="23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Via Manzoni:  plesso Scuola  Primaria</a:t>
            </a:r>
            <a:endParaRPr sz="2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30480" lvl="0" indent="-228600" rtl="0">
              <a:lnSpc>
                <a:spcPct val="110000"/>
              </a:lnSpc>
              <a:spcBef>
                <a:spcPts val="47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Calibri"/>
              <a:buChar char="•"/>
            </a:pPr>
            <a:r>
              <a:rPr lang="it-IT" sz="23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Via Galilei plesso  Scuola Primaria</a:t>
            </a:r>
            <a:endParaRPr sz="2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167005" lvl="0" indent="-228600" rtl="0">
              <a:lnSpc>
                <a:spcPct val="91600"/>
              </a:lnSpc>
              <a:spcBef>
                <a:spcPts val="365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Calibri"/>
              <a:buChar char="•"/>
            </a:pPr>
            <a:r>
              <a:rPr lang="it-IT" sz="23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Via Marco Polo:  plesso Scuola  Secondaria di I  Grado</a:t>
            </a:r>
            <a:endParaRPr sz="2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96" name="Google Shape;496;p26"/>
          <p:cNvGrpSpPr/>
          <p:nvPr/>
        </p:nvGrpSpPr>
        <p:grpSpPr>
          <a:xfrm>
            <a:off x="1572767" y="1665732"/>
            <a:ext cx="1869948" cy="1237487"/>
            <a:chOff x="1572767" y="1665732"/>
            <a:chExt cx="1869948" cy="1237487"/>
          </a:xfrm>
        </p:grpSpPr>
        <p:pic>
          <p:nvPicPr>
            <p:cNvPr id="497" name="Google Shape;497;p2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572767" y="1665732"/>
              <a:ext cx="1869948" cy="12374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8" name="Google Shape;498;p26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615439" y="1685544"/>
              <a:ext cx="1789176" cy="115671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99" name="Google Shape;499;p26"/>
          <p:cNvSpPr txBox="1"/>
          <p:nvPr/>
        </p:nvSpPr>
        <p:spPr>
          <a:xfrm rot="-5400000">
            <a:off x="4790820" y="4861546"/>
            <a:ext cx="3778885" cy="546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marR="0" lvl="0" indent="0" algn="l" rtl="0">
              <a:lnSpc>
                <a:spcPct val="9756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San Nicola Arcella</a:t>
            </a:r>
            <a:endParaRPr sz="4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00" name="Google Shape;500;p26"/>
          <p:cNvGrpSpPr/>
          <p:nvPr/>
        </p:nvGrpSpPr>
        <p:grpSpPr>
          <a:xfrm>
            <a:off x="6912864" y="2487167"/>
            <a:ext cx="2965704" cy="7376159"/>
            <a:chOff x="6912864" y="2487167"/>
            <a:chExt cx="2965704" cy="7376159"/>
          </a:xfrm>
        </p:grpSpPr>
        <p:pic>
          <p:nvPicPr>
            <p:cNvPr id="501" name="Google Shape;501;p26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912864" y="2487167"/>
              <a:ext cx="2965704" cy="73761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2" name="Google Shape;502;p26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947916" y="2871215"/>
              <a:ext cx="2918460" cy="31150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3" name="Google Shape;503;p26"/>
            <p:cNvSpPr/>
            <p:nvPr/>
          </p:nvSpPr>
          <p:spPr>
            <a:xfrm>
              <a:off x="6955536" y="2506979"/>
              <a:ext cx="2885440" cy="7295515"/>
            </a:xfrm>
            <a:custGeom>
              <a:avLst/>
              <a:gdLst/>
              <a:ahLst/>
              <a:cxnLst/>
              <a:rect l="l" t="t" r="r" b="b"/>
              <a:pathLst>
                <a:path w="2885440" h="7295515" extrusionOk="0">
                  <a:moveTo>
                    <a:pt x="2884931" y="0"/>
                  </a:moveTo>
                  <a:lnTo>
                    <a:pt x="0" y="0"/>
                  </a:lnTo>
                  <a:lnTo>
                    <a:pt x="0" y="7295388"/>
                  </a:lnTo>
                  <a:lnTo>
                    <a:pt x="2884931" y="7295388"/>
                  </a:lnTo>
                  <a:lnTo>
                    <a:pt x="2884931" y="0"/>
                  </a:lnTo>
                  <a:close/>
                </a:path>
              </a:pathLst>
            </a:custGeom>
            <a:solidFill>
              <a:srgbClr val="006FC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4" name="Google Shape;504;p26"/>
          <p:cNvSpPr txBox="1"/>
          <p:nvPr/>
        </p:nvSpPr>
        <p:spPr>
          <a:xfrm>
            <a:off x="7157466" y="2955162"/>
            <a:ext cx="2143125" cy="1657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8250" rIns="0" bIns="0" anchor="t" anchorCtr="0">
            <a:spAutoFit/>
          </a:bodyPr>
          <a:lstStyle/>
          <a:p>
            <a:pPr marL="241300" marR="1524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Calibri"/>
              <a:buChar char="•"/>
            </a:pPr>
            <a:r>
              <a:rPr lang="it-IT" sz="23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C.so Umberto  Scuola Infanzia</a:t>
            </a:r>
            <a:endParaRPr sz="2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5080" lvl="0" indent="-228600" algn="l" rtl="0">
              <a:lnSpc>
                <a:spcPct val="110000"/>
              </a:lnSpc>
              <a:spcBef>
                <a:spcPts val="409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Calibri"/>
              <a:buChar char="•"/>
            </a:pPr>
            <a:r>
              <a:rPr lang="it-IT" sz="23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C.so Umberto  Scuola Primaria</a:t>
            </a:r>
            <a:endParaRPr sz="2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5" name="Google Shape;505;p26"/>
          <p:cNvSpPr txBox="1"/>
          <p:nvPr/>
        </p:nvSpPr>
        <p:spPr>
          <a:xfrm>
            <a:off x="7157466" y="4719954"/>
            <a:ext cx="2439035" cy="1018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2525" rIns="0" bIns="0" anchor="t" anchorCtr="0">
            <a:spAutoFit/>
          </a:bodyPr>
          <a:lstStyle/>
          <a:p>
            <a:pPr marL="241300" marR="5080" lvl="0" indent="-228600" algn="l" rtl="0">
              <a:lnSpc>
                <a:spcPct val="916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Calibri"/>
              <a:buChar char="•"/>
            </a:pPr>
            <a:r>
              <a:rPr lang="it-IT" sz="23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P.za Pertini Scuola  Secondaria di I  Grado</a:t>
            </a:r>
            <a:endParaRPr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06" name="Google Shape;506;p26"/>
          <p:cNvGrpSpPr/>
          <p:nvPr/>
        </p:nvGrpSpPr>
        <p:grpSpPr>
          <a:xfrm>
            <a:off x="5951220" y="1536191"/>
            <a:ext cx="1930907" cy="1239011"/>
            <a:chOff x="5951220" y="1536191"/>
            <a:chExt cx="1930907" cy="1239011"/>
          </a:xfrm>
        </p:grpSpPr>
        <p:pic>
          <p:nvPicPr>
            <p:cNvPr id="507" name="Google Shape;507;p26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5951220" y="1536191"/>
              <a:ext cx="1930907" cy="12390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8" name="Google Shape;508;p26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5993892" y="1556003"/>
              <a:ext cx="1850136" cy="11582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09" name="Google Shape;509;p26"/>
          <p:cNvSpPr txBox="1"/>
          <p:nvPr/>
        </p:nvSpPr>
        <p:spPr>
          <a:xfrm rot="-5400000">
            <a:off x="10620184" y="3620718"/>
            <a:ext cx="1121410" cy="546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marR="0" lvl="0" indent="0" algn="l" rtl="0">
              <a:lnSpc>
                <a:spcPct val="9756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Aieta</a:t>
            </a:r>
            <a:endParaRPr sz="4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10" name="Google Shape;510;p26"/>
          <p:cNvGrpSpPr/>
          <p:nvPr/>
        </p:nvGrpSpPr>
        <p:grpSpPr>
          <a:xfrm>
            <a:off x="11413235" y="2624327"/>
            <a:ext cx="2965704" cy="7284720"/>
            <a:chOff x="11413235" y="2624327"/>
            <a:chExt cx="2965704" cy="7284720"/>
          </a:xfrm>
        </p:grpSpPr>
        <p:pic>
          <p:nvPicPr>
            <p:cNvPr id="511" name="Google Shape;511;p26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1413235" y="2624327"/>
              <a:ext cx="2965704" cy="72847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2" name="Google Shape;512;p26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11448287" y="3009900"/>
              <a:ext cx="2930652" cy="19903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3" name="Google Shape;513;p26"/>
            <p:cNvSpPr/>
            <p:nvPr/>
          </p:nvSpPr>
          <p:spPr>
            <a:xfrm>
              <a:off x="11455907" y="2644139"/>
              <a:ext cx="2885440" cy="7204075"/>
            </a:xfrm>
            <a:custGeom>
              <a:avLst/>
              <a:gdLst/>
              <a:ahLst/>
              <a:cxnLst/>
              <a:rect l="l" t="t" r="r" b="b"/>
              <a:pathLst>
                <a:path w="2885440" h="7204075" extrusionOk="0">
                  <a:moveTo>
                    <a:pt x="2884932" y="0"/>
                  </a:moveTo>
                  <a:lnTo>
                    <a:pt x="0" y="0"/>
                  </a:lnTo>
                  <a:lnTo>
                    <a:pt x="0" y="7203948"/>
                  </a:lnTo>
                  <a:lnTo>
                    <a:pt x="2884932" y="7203948"/>
                  </a:lnTo>
                  <a:lnTo>
                    <a:pt x="2884932" y="0"/>
                  </a:lnTo>
                  <a:close/>
                </a:path>
              </a:pathLst>
            </a:custGeom>
            <a:solidFill>
              <a:srgbClr val="77923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14" name="Google Shape;514;p26"/>
          <p:cNvSpPr txBox="1"/>
          <p:nvPr/>
        </p:nvSpPr>
        <p:spPr>
          <a:xfrm>
            <a:off x="11658092" y="3092576"/>
            <a:ext cx="2453640" cy="1660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2525" rIns="0" bIns="0" anchor="t" anchorCtr="0">
            <a:spAutoFit/>
          </a:bodyPr>
          <a:lstStyle/>
          <a:p>
            <a:pPr marL="241300" marR="5080" lvl="0" indent="-228600" algn="l" rtl="0">
              <a:lnSpc>
                <a:spcPct val="915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Calibri"/>
              <a:buChar char="•"/>
            </a:pPr>
            <a:r>
              <a:rPr lang="it-IT" sz="23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Via Ciromolo  Scuola Infanzia  Scuola Primaria  Scuola Secondaria  di I Grado</a:t>
            </a:r>
            <a:endParaRPr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15" name="Google Shape;515;p26"/>
          <p:cNvGrpSpPr/>
          <p:nvPr/>
        </p:nvGrpSpPr>
        <p:grpSpPr>
          <a:xfrm>
            <a:off x="10544556" y="1572767"/>
            <a:ext cx="7304530" cy="4971288"/>
            <a:chOff x="10544556" y="1572767"/>
            <a:chExt cx="7304530" cy="4971288"/>
          </a:xfrm>
        </p:grpSpPr>
        <p:pic>
          <p:nvPicPr>
            <p:cNvPr id="516" name="Google Shape;516;p26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0544556" y="1572767"/>
              <a:ext cx="1856231" cy="14218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7" name="Google Shape;517;p26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10587228" y="1592580"/>
              <a:ext cx="1775460" cy="13411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8" name="Google Shape;518;p26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17824705" y="3441192"/>
              <a:ext cx="24382" cy="310286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19" name="Google Shape;519;p26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16480375" y="8915400"/>
            <a:ext cx="1366500" cy="108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27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17375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5" name="Google Shape;525;p27"/>
          <p:cNvSpPr txBox="1">
            <a:spLocks noGrp="1"/>
          </p:cNvSpPr>
          <p:nvPr>
            <p:ph type="title"/>
          </p:nvPr>
        </p:nvSpPr>
        <p:spPr>
          <a:xfrm>
            <a:off x="1209547" y="1012952"/>
            <a:ext cx="2608580" cy="9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6000">
                <a:solidFill>
                  <a:srgbClr val="FFFF00"/>
                </a:solidFill>
              </a:rPr>
              <a:t>Grazie!</a:t>
            </a:r>
            <a:endParaRPr sz="6000"/>
          </a:p>
        </p:txBody>
      </p:sp>
      <p:grpSp>
        <p:nvGrpSpPr>
          <p:cNvPr id="526" name="Google Shape;526;p27"/>
          <p:cNvGrpSpPr/>
          <p:nvPr/>
        </p:nvGrpSpPr>
        <p:grpSpPr>
          <a:xfrm>
            <a:off x="6594347" y="5929686"/>
            <a:ext cx="5039867" cy="3531108"/>
            <a:chOff x="6594347" y="6141720"/>
            <a:chExt cx="5039867" cy="3531108"/>
          </a:xfrm>
        </p:grpSpPr>
        <p:pic>
          <p:nvPicPr>
            <p:cNvPr id="527" name="Google Shape;527;p2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594347" y="6141720"/>
              <a:ext cx="5039867" cy="35311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8" name="Google Shape;528;p2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903719" y="6390132"/>
              <a:ext cx="4422648" cy="25420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9" name="Google Shape;529;p27"/>
            <p:cNvSpPr/>
            <p:nvPr/>
          </p:nvSpPr>
          <p:spPr>
            <a:xfrm>
              <a:off x="6637019" y="6161532"/>
              <a:ext cx="4959350" cy="3450590"/>
            </a:xfrm>
            <a:custGeom>
              <a:avLst/>
              <a:gdLst/>
              <a:ahLst/>
              <a:cxnLst/>
              <a:rect l="l" t="t" r="r" b="b"/>
              <a:pathLst>
                <a:path w="4959350" h="3450590" extrusionOk="0">
                  <a:moveTo>
                    <a:pt x="4959096" y="0"/>
                  </a:moveTo>
                  <a:lnTo>
                    <a:pt x="0" y="0"/>
                  </a:lnTo>
                  <a:lnTo>
                    <a:pt x="0" y="3450335"/>
                  </a:lnTo>
                  <a:lnTo>
                    <a:pt x="4384039" y="3450335"/>
                  </a:lnTo>
                  <a:lnTo>
                    <a:pt x="4959096" y="2875267"/>
                  </a:lnTo>
                  <a:lnTo>
                    <a:pt x="4959096" y="0"/>
                  </a:lnTo>
                  <a:close/>
                </a:path>
              </a:pathLst>
            </a:custGeom>
            <a:solidFill>
              <a:srgbClr val="E2E739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11021059" y="9036799"/>
              <a:ext cx="575310" cy="575310"/>
            </a:xfrm>
            <a:custGeom>
              <a:avLst/>
              <a:gdLst/>
              <a:ahLst/>
              <a:cxnLst/>
              <a:rect l="l" t="t" r="r" b="b"/>
              <a:pathLst>
                <a:path w="575309" h="575309" extrusionOk="0">
                  <a:moveTo>
                    <a:pt x="575056" y="0"/>
                  </a:moveTo>
                  <a:lnTo>
                    <a:pt x="115062" y="115011"/>
                  </a:lnTo>
                  <a:lnTo>
                    <a:pt x="0" y="575068"/>
                  </a:lnTo>
                  <a:lnTo>
                    <a:pt x="575056" y="0"/>
                  </a:lnTo>
                  <a:close/>
                </a:path>
              </a:pathLst>
            </a:custGeom>
            <a:solidFill>
              <a:srgbClr val="B6B92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31" name="Google Shape;531;p27"/>
          <p:cNvSpPr txBox="1"/>
          <p:nvPr/>
        </p:nvSpPr>
        <p:spPr>
          <a:xfrm>
            <a:off x="656336" y="2409189"/>
            <a:ext cx="10162540" cy="4463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1275" rIns="0" bIns="0" anchor="t" anchorCtr="0">
            <a:spAutoFit/>
          </a:bodyPr>
          <a:lstStyle/>
          <a:p>
            <a:pPr marL="12700" marR="654050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000" dirty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Istituto  Comprensivo  Statale</a:t>
            </a:r>
            <a:endParaRPr sz="4000" dirty="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12700" marR="4879975" lvl="0" indent="0" algn="l" rtl="0">
              <a:lnSpc>
                <a:spcPct val="107916"/>
              </a:lnSpc>
              <a:spcBef>
                <a:spcPts val="3279"/>
              </a:spcBef>
              <a:spcAft>
                <a:spcPts val="0"/>
              </a:spcAft>
              <a:buNone/>
            </a:pPr>
            <a:r>
              <a:rPr lang="it-IT" sz="2400" dirty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Scuola dell’ Infanzia, Primaria e  Secondaria di I Grado</a:t>
            </a:r>
            <a:endParaRPr sz="2400" dirty="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None/>
            </a:pPr>
            <a:endParaRPr sz="2250" dirty="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1313815" marR="4617085" lvl="0" indent="-1033779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Comuni di Praia a Mare, Aieta e  San Nicola Arcella</a:t>
            </a:r>
            <a:endParaRPr lang="it-IT" sz="2400" dirty="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6772909" marR="0" lvl="0" indent="0" algn="l" rtl="0">
              <a:lnSpc>
                <a:spcPct val="100000"/>
              </a:lnSpc>
              <a:spcBef>
                <a:spcPts val="1725"/>
              </a:spcBef>
              <a:spcAft>
                <a:spcPts val="0"/>
              </a:spcAft>
              <a:buNone/>
            </a:pPr>
            <a:r>
              <a:rPr lang="it-IT" sz="2400" u="sng" dirty="0">
                <a:solidFill>
                  <a:schemeClr val="hlink"/>
                </a:solidFill>
                <a:latin typeface="Trebuchet MS"/>
                <a:ea typeface="Trebuchet MS"/>
                <a:cs typeface="Trebuchet MS"/>
                <a:sym typeface="Trebuchet MS"/>
                <a:hlinkClick r:id="rId5"/>
              </a:rPr>
              <a:t>csic8au004@istruzione.it</a:t>
            </a:r>
            <a:endParaRPr lang="it-IT" sz="240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32" name="Google Shape;532;p27"/>
          <p:cNvSpPr txBox="1"/>
          <p:nvPr/>
        </p:nvSpPr>
        <p:spPr>
          <a:xfrm>
            <a:off x="7031557" y="6433113"/>
            <a:ext cx="3999865" cy="391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u="sng" dirty="0">
                <a:solidFill>
                  <a:schemeClr val="hlink"/>
                </a:solidFill>
                <a:latin typeface="Trebuchet MS"/>
                <a:ea typeface="Trebuchet MS"/>
                <a:cs typeface="Trebuchet MS"/>
                <a:sym typeface="Trebuchet MS"/>
                <a:hlinkClick r:id="rId6"/>
              </a:rPr>
              <a:t>csic8au004@pec.istruzione.it</a:t>
            </a:r>
            <a:endParaRPr sz="240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33" name="Google Shape;533;p27"/>
          <p:cNvSpPr txBox="1"/>
          <p:nvPr/>
        </p:nvSpPr>
        <p:spPr>
          <a:xfrm>
            <a:off x="7851964" y="7508210"/>
            <a:ext cx="3103499" cy="391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u="sng" dirty="0">
                <a:solidFill>
                  <a:schemeClr val="hlink"/>
                </a:solidFill>
                <a:latin typeface="Trebuchet MS"/>
                <a:ea typeface="Trebuchet MS"/>
                <a:cs typeface="Trebuchet MS"/>
                <a:sym typeface="Trebuchet MS"/>
                <a:hlinkClick r:id="rId7"/>
              </a:rPr>
              <a:t>www.icpraia.edu.it</a:t>
            </a:r>
            <a:endParaRPr sz="240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534" name="Google Shape;534;p27"/>
          <p:cNvGrpSpPr/>
          <p:nvPr/>
        </p:nvGrpSpPr>
        <p:grpSpPr>
          <a:xfrm>
            <a:off x="0" y="0"/>
            <a:ext cx="18287997" cy="10286997"/>
            <a:chOff x="0" y="0"/>
            <a:chExt cx="18287997" cy="10286997"/>
          </a:xfrm>
        </p:grpSpPr>
        <p:pic>
          <p:nvPicPr>
            <p:cNvPr id="535" name="Google Shape;535;p2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525000" y="1565147"/>
              <a:ext cx="5074158" cy="37863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6" name="Google Shape;536;p27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1913107" y="4628388"/>
              <a:ext cx="6323838" cy="55968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7" name="Google Shape;537;p27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4709159" y="0"/>
              <a:ext cx="6019038" cy="44569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8" name="Google Shape;538;p27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0426065" y="5032121"/>
              <a:ext cx="2340241" cy="23402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9" name="Google Shape;539;p27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0" y="6999731"/>
              <a:ext cx="4692395" cy="32872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0" name="Google Shape;540;p27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15471647" y="0"/>
              <a:ext cx="2816350" cy="265328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41" name="Google Shape;541;p27"/>
          <p:cNvSpPr txBox="1"/>
          <p:nvPr/>
        </p:nvSpPr>
        <p:spPr>
          <a:xfrm>
            <a:off x="659688" y="7573136"/>
            <a:ext cx="2852400" cy="25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4600" rIns="0" bIns="0" anchor="t" anchorCtr="0">
            <a:spAutoFit/>
          </a:bodyPr>
          <a:lstStyle/>
          <a:p>
            <a:pPr marL="379730" marR="5080" lvl="0" indent="-367665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Sede centrale  via Verdi, 40  Praia a Mare</a:t>
            </a:r>
            <a:endParaRPr sz="2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6350" lvl="0" indent="0" algn="l" rtl="0">
              <a:lnSpc>
                <a:spcPct val="107857"/>
              </a:lnSpc>
              <a:spcBef>
                <a:spcPts val="3070"/>
              </a:spcBef>
              <a:spcAft>
                <a:spcPts val="0"/>
              </a:spcAft>
              <a:buNone/>
            </a:pPr>
            <a:r>
              <a:rPr lang="it-IT" sz="28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Tel.  0985 76106</a:t>
            </a:r>
            <a:endParaRPr sz="2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542" name="Google Shape;542;p27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6575625" y="552450"/>
            <a:ext cx="1366500" cy="108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object 39">
            <a:extLst>
              <a:ext uri="{FF2B5EF4-FFF2-40B4-BE49-F238E27FC236}">
                <a16:creationId xmlns:a16="http://schemas.microsoft.com/office/drawing/2014/main" id="{6E5AF4D1-B98E-4812-BC44-924D6C4BB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926" y="8032039"/>
            <a:ext cx="720965" cy="673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object 42">
            <a:hlinkClick r:id="rId16"/>
            <a:extLst>
              <a:ext uri="{FF2B5EF4-FFF2-40B4-BE49-F238E27FC236}">
                <a16:creationId xmlns:a16="http://schemas.microsoft.com/office/drawing/2014/main" id="{B1592326-E981-4B3F-87B1-3A570912F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784" y="8032038"/>
            <a:ext cx="815672" cy="673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Google Shape;216;p15">
            <a:hlinkClick r:id="rId18"/>
            <a:extLst>
              <a:ext uri="{FF2B5EF4-FFF2-40B4-BE49-F238E27FC236}">
                <a16:creationId xmlns:a16="http://schemas.microsoft.com/office/drawing/2014/main" id="{B8F105B7-E639-4E78-BB7F-88AB0ACFF0A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0021" y="8038286"/>
            <a:ext cx="1189490" cy="391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magine 132">
            <a:extLst>
              <a:ext uri="{FF2B5EF4-FFF2-40B4-BE49-F238E27FC236}">
                <a16:creationId xmlns:a16="http://schemas.microsoft.com/office/drawing/2014/main" id="{BB907B28-4C33-4033-9977-0879CF389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8338" y="8007968"/>
            <a:ext cx="897209" cy="697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9"/>
          <p:cNvSpPr txBox="1">
            <a:spLocks noGrp="1"/>
          </p:cNvSpPr>
          <p:nvPr>
            <p:ph type="body" idx="1"/>
          </p:nvPr>
        </p:nvSpPr>
        <p:spPr>
          <a:xfrm>
            <a:off x="470407" y="3692778"/>
            <a:ext cx="5765293" cy="6682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1575" rIns="0" bIns="0" anchor="t" anchorCtr="0">
            <a:spAutoFit/>
          </a:bodyPr>
          <a:lstStyle/>
          <a:p>
            <a:pPr marL="41910" marR="405765" lvl="0" indent="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I valori e le aspirazioni che il  nostro Istituto Comprensivo  intende perseguire:</a:t>
            </a:r>
            <a:endParaRPr dirty="0"/>
          </a:p>
          <a:p>
            <a:pPr marL="241300" marR="5080" lvl="0" indent="-228600" algn="l" rtl="0">
              <a:lnSpc>
                <a:spcPct val="110000"/>
              </a:lnSpc>
              <a:spcBef>
                <a:spcPts val="2005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Char char="•"/>
            </a:pPr>
            <a:r>
              <a:rPr lang="it-IT" sz="2500" b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Realizzare una comunità educante che  promuova le competenze, il successo  formativo, il benessere e</a:t>
            </a:r>
            <a:endParaRPr sz="2500" dirty="0">
              <a:latin typeface="Calibri"/>
              <a:ea typeface="Calibri"/>
              <a:cs typeface="Calibri"/>
              <a:sym typeface="Calibri"/>
            </a:endParaRPr>
          </a:p>
          <a:p>
            <a:pPr marL="241300" lvl="0" indent="0" algn="l" rtl="0">
              <a:lnSpc>
                <a:spcPct val="102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500" b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l’integrazione di tutti gli alunni,</a:t>
            </a:r>
            <a:endParaRPr sz="2500" dirty="0">
              <a:latin typeface="Calibri"/>
              <a:ea typeface="Calibri"/>
              <a:cs typeface="Calibri"/>
              <a:sym typeface="Calibri"/>
            </a:endParaRPr>
          </a:p>
          <a:p>
            <a:pPr marL="241300" marR="107314" lvl="0" indent="0" algn="l" rtl="0">
              <a:lnSpc>
                <a:spcPct val="110000"/>
              </a:lnSpc>
              <a:spcBef>
                <a:spcPts val="175"/>
              </a:spcBef>
              <a:spcAft>
                <a:spcPts val="0"/>
              </a:spcAft>
              <a:buNone/>
            </a:pPr>
            <a:r>
              <a:rPr lang="it-IT" sz="2500" b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prevenendo il disagio e la dispersione  scolastica.</a:t>
            </a:r>
            <a:endParaRPr sz="2500" dirty="0">
              <a:latin typeface="Calibri"/>
              <a:ea typeface="Calibri"/>
              <a:cs typeface="Calibri"/>
              <a:sym typeface="Calibri"/>
            </a:endParaRPr>
          </a:p>
          <a:p>
            <a:pPr marL="241300" marR="229234" lvl="0" indent="-228600" algn="l" rtl="0">
              <a:lnSpc>
                <a:spcPct val="91600"/>
              </a:lnSpc>
              <a:spcBef>
                <a:spcPts val="55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Char char="•"/>
            </a:pPr>
            <a:r>
              <a:rPr lang="it-IT" sz="2500" b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Orientare e promuovere il  protagonismo dei propri studenti e il  pieno sviluppo della loro personalità  in un’ottica di interazione seria ed  affidabile con i pari, con le famiglie e  con il territorio.</a:t>
            </a:r>
            <a:endParaRPr sz="25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0" name="Google Shape;8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44511" y="3180588"/>
            <a:ext cx="9905238" cy="5977889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9"/>
          <p:cNvSpPr txBox="1">
            <a:spLocks noGrp="1"/>
          </p:cNvSpPr>
          <p:nvPr>
            <p:ph type="title"/>
          </p:nvPr>
        </p:nvSpPr>
        <p:spPr>
          <a:xfrm>
            <a:off x="7448168" y="3407790"/>
            <a:ext cx="7981950" cy="785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2700" rIns="0" bIns="0" anchor="t" anchorCtr="0">
            <a:spAutoFit/>
          </a:bodyPr>
          <a:lstStyle/>
          <a:p>
            <a:pPr marL="12700" marR="508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 Mission che il nostro Istituto Comprensivo si prefigge di  perseguire è così articolata:</a:t>
            </a:r>
            <a:endParaRPr sz="2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9"/>
          <p:cNvSpPr txBox="1"/>
          <p:nvPr/>
        </p:nvSpPr>
        <p:spPr>
          <a:xfrm>
            <a:off x="7448168" y="4266412"/>
            <a:ext cx="9166860" cy="411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3650" rIns="0" bIns="0" anchor="t" anchorCtr="0">
            <a:spAutoFit/>
          </a:bodyPr>
          <a:lstStyle/>
          <a:p>
            <a:pPr marL="2413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</a:pP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Formare l’uomo e il cittadino del domani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17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</a:pP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Salvaguardare la propria identità culturale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15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</a:pP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Educare ai valori della pace, della legalità, della libertà, dell’interculturalità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17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</a:pP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Educare a gestire il mondo dell’informazione digitale in modo critico e consapevole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15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</a:pP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Favorire e incentivare la creatività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17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</a:pP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Imparare ad imparare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113664" lvl="0" indent="-228600" algn="l" rtl="0">
              <a:lnSpc>
                <a:spcPct val="110000"/>
              </a:lnSpc>
              <a:spcBef>
                <a:spcPts val="40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</a:pP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Costruire relazioni positive tra gli studenti, tra gli studenti e i docenti, tra i docenti, tra  docenti e famiglie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</a:pP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Creare una comunità di apprendimento in cui la diversità venga rispettata e apprezzata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-228600" algn="l" rtl="0">
              <a:lnSpc>
                <a:spcPct val="115000"/>
              </a:lnSpc>
              <a:spcBef>
                <a:spcPts val="16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</a:pP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Creare condizioni che favoriscano l’apprendimento tramite innovazioni didattico-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metodologiche e che rendano gli alunni soggetti attivi del processo di apprendimento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153035" lvl="0" indent="-228600" algn="l" rtl="0">
              <a:lnSpc>
                <a:spcPct val="110000"/>
              </a:lnSpc>
              <a:spcBef>
                <a:spcPts val="409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</a:pP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Sviluppare e consolidare competenze di Cittadinanza e Costituzione, di Cittadinanza e  Cultura digitale, di Cittadinanza e Sostenibilità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3" name="Google Shape;83;p9"/>
          <p:cNvGrpSpPr/>
          <p:nvPr/>
        </p:nvGrpSpPr>
        <p:grpSpPr>
          <a:xfrm>
            <a:off x="1066800" y="196595"/>
            <a:ext cx="16852392" cy="2970276"/>
            <a:chOff x="1066800" y="196595"/>
            <a:chExt cx="16852392" cy="2970276"/>
          </a:xfrm>
        </p:grpSpPr>
        <p:pic>
          <p:nvPicPr>
            <p:cNvPr id="84" name="Google Shape;84;p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66800" y="1299971"/>
              <a:ext cx="3300984" cy="15316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5" name="Google Shape;85;p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029956" y="1400556"/>
              <a:ext cx="2823972" cy="15255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3639800" y="196595"/>
              <a:ext cx="4279392" cy="29702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7" name="Google Shape;87;p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804225" y="9067800"/>
            <a:ext cx="1366500" cy="108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0"/>
          <p:cNvSpPr txBox="1">
            <a:spLocks noGrp="1"/>
          </p:cNvSpPr>
          <p:nvPr>
            <p:ph type="title"/>
          </p:nvPr>
        </p:nvSpPr>
        <p:spPr>
          <a:xfrm>
            <a:off x="821537" y="373760"/>
            <a:ext cx="6244590" cy="1367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Come nasce il PTOF?</a:t>
            </a:r>
            <a:endParaRPr sz="4400">
              <a:latin typeface="Calibri"/>
              <a:ea typeface="Calibri"/>
              <a:cs typeface="Calibri"/>
              <a:sym typeface="Calibri"/>
            </a:endParaRPr>
          </a:p>
          <a:p>
            <a:pPr marL="12700" lvl="0" indent="0" algn="l" rtl="0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None/>
            </a:pPr>
            <a:r>
              <a:rPr lang="it-IT"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Qual è la finalità del PTOF?</a:t>
            </a:r>
            <a:endParaRPr sz="4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0"/>
          <p:cNvSpPr txBox="1"/>
          <p:nvPr/>
        </p:nvSpPr>
        <p:spPr>
          <a:xfrm>
            <a:off x="805383" y="2403073"/>
            <a:ext cx="7587615" cy="7122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rtl="0">
              <a:lnSpc>
                <a:spcPct val="1501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 Piano dell’Offerta Formativa ha valenza triennale e  individua, attraverso attente procedure valutative, la  parte programmatica e gli obiettivi di miglioramento  definiti nel </a:t>
            </a:r>
            <a:r>
              <a:rPr lang="it-IT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Rapporto di </a:t>
            </a:r>
            <a:r>
              <a:rPr lang="it-IT" sz="2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AutoValutazione</a:t>
            </a:r>
            <a:r>
              <a:rPr lang="it-IT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(RAV) e nel  </a:t>
            </a:r>
            <a:r>
              <a:rPr lang="it-IT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Piano di Miglioramento </a:t>
            </a:r>
            <a:r>
              <a:rPr lang="it-IT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it-IT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PdM</a:t>
            </a:r>
            <a:r>
              <a:rPr lang="it-IT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).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644525" lvl="0" indent="0" rtl="0">
              <a:lnSpc>
                <a:spcPct val="150000"/>
              </a:lnSpc>
              <a:spcBef>
                <a:spcPts val="5"/>
              </a:spcBef>
              <a:spcAft>
                <a:spcPts val="0"/>
              </a:spcAft>
              <a:buNone/>
            </a:pPr>
            <a:r>
              <a:rPr lang="it-IT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 PTOF della nostra scuola non è quindi solo la  fotografia dell’identità esistente, ma </a:t>
            </a:r>
            <a:r>
              <a:rPr lang="it-IT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impegna la</a:t>
            </a:r>
            <a:r>
              <a:rPr lang="it-IT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struttura organizzativa dell’istituto e le sue risorse  in modo dinamico verso obiettivi di miglioramento.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5" name="Google Shape;95;p10"/>
          <p:cNvGrpSpPr/>
          <p:nvPr/>
        </p:nvGrpSpPr>
        <p:grpSpPr>
          <a:xfrm>
            <a:off x="8714613" y="4086632"/>
            <a:ext cx="5756936" cy="3770223"/>
            <a:chOff x="8714613" y="4086632"/>
            <a:chExt cx="5756936" cy="3770223"/>
          </a:xfrm>
        </p:grpSpPr>
        <p:sp>
          <p:nvSpPr>
            <p:cNvPr id="96" name="Google Shape;96;p10"/>
            <p:cNvSpPr/>
            <p:nvPr/>
          </p:nvSpPr>
          <p:spPr>
            <a:xfrm>
              <a:off x="8714613" y="7581265"/>
              <a:ext cx="275590" cy="275590"/>
            </a:xfrm>
            <a:custGeom>
              <a:avLst/>
              <a:gdLst/>
              <a:ahLst/>
              <a:cxnLst/>
              <a:rect l="l" t="t" r="r" b="b"/>
              <a:pathLst>
                <a:path w="275590" h="275590" extrusionOk="0">
                  <a:moveTo>
                    <a:pt x="0" y="152526"/>
                  </a:moveTo>
                  <a:lnTo>
                    <a:pt x="2312" y="108232"/>
                  </a:lnTo>
                  <a:lnTo>
                    <a:pt x="17798" y="68314"/>
                  </a:lnTo>
                  <a:lnTo>
                    <a:pt x="44421" y="35291"/>
                  </a:lnTo>
                  <a:lnTo>
                    <a:pt x="80146" y="11680"/>
                  </a:lnTo>
                  <a:lnTo>
                    <a:pt x="122935" y="0"/>
                  </a:lnTo>
                  <a:lnTo>
                    <a:pt x="167218" y="2361"/>
                  </a:lnTo>
                  <a:lnTo>
                    <a:pt x="207111" y="17853"/>
                  </a:lnTo>
                  <a:lnTo>
                    <a:pt x="240116" y="44458"/>
                  </a:lnTo>
                  <a:lnTo>
                    <a:pt x="263733" y="80158"/>
                  </a:lnTo>
                  <a:lnTo>
                    <a:pt x="275462" y="122935"/>
                  </a:lnTo>
                  <a:lnTo>
                    <a:pt x="273101" y="167218"/>
                  </a:lnTo>
                  <a:lnTo>
                    <a:pt x="257609" y="207111"/>
                  </a:lnTo>
                  <a:lnTo>
                    <a:pt x="231004" y="240116"/>
                  </a:lnTo>
                  <a:lnTo>
                    <a:pt x="195304" y="263733"/>
                  </a:lnTo>
                  <a:lnTo>
                    <a:pt x="152526" y="275462"/>
                  </a:lnTo>
                  <a:lnTo>
                    <a:pt x="108232" y="273101"/>
                  </a:lnTo>
                  <a:lnTo>
                    <a:pt x="68314" y="257609"/>
                  </a:lnTo>
                  <a:lnTo>
                    <a:pt x="35291" y="231004"/>
                  </a:lnTo>
                  <a:lnTo>
                    <a:pt x="11680" y="195304"/>
                  </a:lnTo>
                  <a:lnTo>
                    <a:pt x="0" y="152526"/>
                  </a:lnTo>
                  <a:close/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10"/>
            <p:cNvSpPr/>
            <p:nvPr/>
          </p:nvSpPr>
          <p:spPr>
            <a:xfrm>
              <a:off x="10963504" y="5507457"/>
              <a:ext cx="499745" cy="499745"/>
            </a:xfrm>
            <a:custGeom>
              <a:avLst/>
              <a:gdLst/>
              <a:ahLst/>
              <a:cxnLst/>
              <a:rect l="l" t="t" r="r" b="b"/>
              <a:pathLst>
                <a:path w="499745" h="499745" extrusionOk="0">
                  <a:moveTo>
                    <a:pt x="786" y="276503"/>
                  </a:moveTo>
                  <a:lnTo>
                    <a:pt x="0" y="231345"/>
                  </a:lnTo>
                  <a:lnTo>
                    <a:pt x="7044" y="188001"/>
                  </a:lnTo>
                  <a:lnTo>
                    <a:pt x="21294" y="147250"/>
                  </a:lnTo>
                  <a:lnTo>
                    <a:pt x="42123" y="109869"/>
                  </a:lnTo>
                  <a:lnTo>
                    <a:pt x="68904" y="76638"/>
                  </a:lnTo>
                  <a:lnTo>
                    <a:pt x="101012" y="48336"/>
                  </a:lnTo>
                  <a:lnTo>
                    <a:pt x="137821" y="25740"/>
                  </a:lnTo>
                  <a:lnTo>
                    <a:pt x="178704" y="9631"/>
                  </a:lnTo>
                  <a:lnTo>
                    <a:pt x="223036" y="786"/>
                  </a:lnTo>
                  <a:lnTo>
                    <a:pt x="268193" y="0"/>
                  </a:lnTo>
                  <a:lnTo>
                    <a:pt x="311537" y="7044"/>
                  </a:lnTo>
                  <a:lnTo>
                    <a:pt x="352289" y="21294"/>
                  </a:lnTo>
                  <a:lnTo>
                    <a:pt x="389670" y="42123"/>
                  </a:lnTo>
                  <a:lnTo>
                    <a:pt x="422901" y="68904"/>
                  </a:lnTo>
                  <a:lnTo>
                    <a:pt x="451203" y="101012"/>
                  </a:lnTo>
                  <a:lnTo>
                    <a:pt x="473799" y="137821"/>
                  </a:lnTo>
                  <a:lnTo>
                    <a:pt x="489908" y="178704"/>
                  </a:lnTo>
                  <a:lnTo>
                    <a:pt x="498753" y="223036"/>
                  </a:lnTo>
                  <a:lnTo>
                    <a:pt x="499539" y="268227"/>
                  </a:lnTo>
                  <a:lnTo>
                    <a:pt x="492495" y="311589"/>
                  </a:lnTo>
                  <a:lnTo>
                    <a:pt x="478245" y="352345"/>
                  </a:lnTo>
                  <a:lnTo>
                    <a:pt x="457416" y="389722"/>
                  </a:lnTo>
                  <a:lnTo>
                    <a:pt x="430635" y="422942"/>
                  </a:lnTo>
                  <a:lnTo>
                    <a:pt x="398526" y="451231"/>
                  </a:lnTo>
                  <a:lnTo>
                    <a:pt x="361718" y="473813"/>
                  </a:lnTo>
                  <a:lnTo>
                    <a:pt x="320834" y="489912"/>
                  </a:lnTo>
                  <a:lnTo>
                    <a:pt x="276503" y="498753"/>
                  </a:lnTo>
                  <a:lnTo>
                    <a:pt x="231345" y="499539"/>
                  </a:lnTo>
                  <a:lnTo>
                    <a:pt x="188001" y="492495"/>
                  </a:lnTo>
                  <a:lnTo>
                    <a:pt x="147250" y="478245"/>
                  </a:lnTo>
                  <a:lnTo>
                    <a:pt x="109869" y="457416"/>
                  </a:lnTo>
                  <a:lnTo>
                    <a:pt x="76638" y="430635"/>
                  </a:lnTo>
                  <a:lnTo>
                    <a:pt x="48336" y="398526"/>
                  </a:lnTo>
                  <a:lnTo>
                    <a:pt x="25740" y="361718"/>
                  </a:lnTo>
                  <a:lnTo>
                    <a:pt x="9631" y="320834"/>
                  </a:lnTo>
                  <a:lnTo>
                    <a:pt x="786" y="276503"/>
                  </a:lnTo>
                  <a:close/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10"/>
            <p:cNvSpPr/>
            <p:nvPr/>
          </p:nvSpPr>
          <p:spPr>
            <a:xfrm>
              <a:off x="13778764" y="4086632"/>
              <a:ext cx="692785" cy="692785"/>
            </a:xfrm>
            <a:custGeom>
              <a:avLst/>
              <a:gdLst/>
              <a:ahLst/>
              <a:cxnLst/>
              <a:rect l="l" t="t" r="r" b="b"/>
              <a:pathLst>
                <a:path w="692784" h="692785" extrusionOk="0">
                  <a:moveTo>
                    <a:pt x="1878" y="383259"/>
                  </a:moveTo>
                  <a:lnTo>
                    <a:pt x="0" y="336208"/>
                  </a:lnTo>
                  <a:lnTo>
                    <a:pt x="4342" y="290415"/>
                  </a:lnTo>
                  <a:lnTo>
                    <a:pt x="14539" y="246337"/>
                  </a:lnTo>
                  <a:lnTo>
                    <a:pt x="30223" y="204429"/>
                  </a:lnTo>
                  <a:lnTo>
                    <a:pt x="51028" y="165146"/>
                  </a:lnTo>
                  <a:lnTo>
                    <a:pt x="76586" y="128942"/>
                  </a:lnTo>
                  <a:lnTo>
                    <a:pt x="106531" y="96273"/>
                  </a:lnTo>
                  <a:lnTo>
                    <a:pt x="140496" y="67594"/>
                  </a:lnTo>
                  <a:lnTo>
                    <a:pt x="178115" y="43360"/>
                  </a:lnTo>
                  <a:lnTo>
                    <a:pt x="219019" y="24026"/>
                  </a:lnTo>
                  <a:lnTo>
                    <a:pt x="262842" y="10047"/>
                  </a:lnTo>
                  <a:lnTo>
                    <a:pt x="309218" y="1878"/>
                  </a:lnTo>
                  <a:lnTo>
                    <a:pt x="356268" y="0"/>
                  </a:lnTo>
                  <a:lnTo>
                    <a:pt x="402053" y="4342"/>
                  </a:lnTo>
                  <a:lnTo>
                    <a:pt x="446120" y="14539"/>
                  </a:lnTo>
                  <a:lnTo>
                    <a:pt x="488016" y="30223"/>
                  </a:lnTo>
                  <a:lnTo>
                    <a:pt x="527284" y="51028"/>
                  </a:lnTo>
                  <a:lnTo>
                    <a:pt x="563472" y="76586"/>
                  </a:lnTo>
                  <a:lnTo>
                    <a:pt x="596126" y="106531"/>
                  </a:lnTo>
                  <a:lnTo>
                    <a:pt x="624790" y="140496"/>
                  </a:lnTo>
                  <a:lnTo>
                    <a:pt x="649011" y="178115"/>
                  </a:lnTo>
                  <a:lnTo>
                    <a:pt x="668334" y="219019"/>
                  </a:lnTo>
                  <a:lnTo>
                    <a:pt x="682306" y="262842"/>
                  </a:lnTo>
                  <a:lnTo>
                    <a:pt x="690472" y="309218"/>
                  </a:lnTo>
                  <a:lnTo>
                    <a:pt x="692354" y="356268"/>
                  </a:lnTo>
                  <a:lnTo>
                    <a:pt x="688018" y="402053"/>
                  </a:lnTo>
                  <a:lnTo>
                    <a:pt x="677832" y="446120"/>
                  </a:lnTo>
                  <a:lnTo>
                    <a:pt x="662161" y="488016"/>
                  </a:lnTo>
                  <a:lnTo>
                    <a:pt x="641371" y="527284"/>
                  </a:lnTo>
                  <a:lnTo>
                    <a:pt x="615828" y="563472"/>
                  </a:lnTo>
                  <a:lnTo>
                    <a:pt x="585899" y="596126"/>
                  </a:lnTo>
                  <a:lnTo>
                    <a:pt x="551948" y="624790"/>
                  </a:lnTo>
                  <a:lnTo>
                    <a:pt x="514343" y="649011"/>
                  </a:lnTo>
                  <a:lnTo>
                    <a:pt x="473449" y="668334"/>
                  </a:lnTo>
                  <a:lnTo>
                    <a:pt x="429633" y="682306"/>
                  </a:lnTo>
                  <a:lnTo>
                    <a:pt x="383259" y="690472"/>
                  </a:lnTo>
                  <a:lnTo>
                    <a:pt x="336181" y="692354"/>
                  </a:lnTo>
                  <a:lnTo>
                    <a:pt x="290371" y="688018"/>
                  </a:lnTo>
                  <a:lnTo>
                    <a:pt x="246284" y="677832"/>
                  </a:lnTo>
                  <a:lnTo>
                    <a:pt x="204373" y="662161"/>
                  </a:lnTo>
                  <a:lnTo>
                    <a:pt x="165092" y="641371"/>
                  </a:lnTo>
                  <a:lnTo>
                    <a:pt x="128894" y="615828"/>
                  </a:lnTo>
                  <a:lnTo>
                    <a:pt x="96234" y="585899"/>
                  </a:lnTo>
                  <a:lnTo>
                    <a:pt x="67566" y="551948"/>
                  </a:lnTo>
                  <a:lnTo>
                    <a:pt x="43342" y="514343"/>
                  </a:lnTo>
                  <a:lnTo>
                    <a:pt x="24017" y="473449"/>
                  </a:lnTo>
                  <a:lnTo>
                    <a:pt x="10044" y="429633"/>
                  </a:lnTo>
                  <a:lnTo>
                    <a:pt x="1878" y="383259"/>
                  </a:lnTo>
                  <a:close/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9" name="Google Shape;99;p10"/>
          <p:cNvGrpSpPr/>
          <p:nvPr/>
        </p:nvGrpSpPr>
        <p:grpSpPr>
          <a:xfrm>
            <a:off x="7599362" y="2487104"/>
            <a:ext cx="10688635" cy="7799894"/>
            <a:chOff x="7599362" y="2487104"/>
            <a:chExt cx="10688635" cy="7799894"/>
          </a:xfrm>
        </p:grpSpPr>
        <p:pic>
          <p:nvPicPr>
            <p:cNvPr id="100" name="Google Shape;100;p1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599362" y="2487104"/>
              <a:ext cx="10033762" cy="75816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1" name="Google Shape;101;p1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4825470" y="7158227"/>
              <a:ext cx="3462526" cy="312877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2" name="Google Shape;102;p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804225" y="9067800"/>
            <a:ext cx="1366500" cy="108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1"/>
          <p:cNvSpPr txBox="1">
            <a:spLocks noGrp="1"/>
          </p:cNvSpPr>
          <p:nvPr>
            <p:ph type="title"/>
          </p:nvPr>
        </p:nvSpPr>
        <p:spPr>
          <a:xfrm>
            <a:off x="366775" y="272275"/>
            <a:ext cx="7691400" cy="6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400">
                <a:solidFill>
                  <a:srgbClr val="000000"/>
                </a:solidFill>
              </a:rPr>
              <a:t>LINEE STRATEGICHE</a:t>
            </a:r>
            <a:endParaRPr sz="4400"/>
          </a:p>
        </p:txBody>
      </p:sp>
      <p:sp>
        <p:nvSpPr>
          <p:cNvPr id="109" name="Google Shape;109;p11"/>
          <p:cNvSpPr txBox="1"/>
          <p:nvPr/>
        </p:nvSpPr>
        <p:spPr>
          <a:xfrm>
            <a:off x="606653" y="1251584"/>
            <a:ext cx="5055235" cy="2769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0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Il </a:t>
            </a:r>
            <a:r>
              <a:rPr lang="it-IT" sz="3000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PdM</a:t>
            </a:r>
            <a:r>
              <a:rPr lang="it-IT" sz="30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offre una visione  strategica delle priorità  formative, dell’analisi dei  processi da migliorare, dei  traguardi a breve, medio e  lungo termine da perseguire.</a:t>
            </a:r>
            <a:endParaRPr sz="30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110" name="Google Shape;110;p11"/>
          <p:cNvGrpSpPr/>
          <p:nvPr/>
        </p:nvGrpSpPr>
        <p:grpSpPr>
          <a:xfrm>
            <a:off x="839726" y="1793899"/>
            <a:ext cx="8305037" cy="7520949"/>
            <a:chOff x="839724" y="2289809"/>
            <a:chExt cx="8305037" cy="7025641"/>
          </a:xfrm>
        </p:grpSpPr>
        <p:sp>
          <p:nvSpPr>
            <p:cNvPr id="111" name="Google Shape;111;p11"/>
            <p:cNvSpPr/>
            <p:nvPr/>
          </p:nvSpPr>
          <p:spPr>
            <a:xfrm>
              <a:off x="6927341" y="2289809"/>
              <a:ext cx="2217420" cy="844550"/>
            </a:xfrm>
            <a:custGeom>
              <a:avLst/>
              <a:gdLst/>
              <a:ahLst/>
              <a:cxnLst/>
              <a:rect l="l" t="t" r="r" b="b"/>
              <a:pathLst>
                <a:path w="2217420" h="844550" extrusionOk="0">
                  <a:moveTo>
                    <a:pt x="1795272" y="0"/>
                  </a:moveTo>
                  <a:lnTo>
                    <a:pt x="1795272" y="211074"/>
                  </a:lnTo>
                  <a:lnTo>
                    <a:pt x="0" y="211074"/>
                  </a:lnTo>
                  <a:lnTo>
                    <a:pt x="0" y="633222"/>
                  </a:lnTo>
                  <a:lnTo>
                    <a:pt x="1795272" y="633222"/>
                  </a:lnTo>
                  <a:lnTo>
                    <a:pt x="1795272" y="844296"/>
                  </a:lnTo>
                  <a:lnTo>
                    <a:pt x="2217419" y="422148"/>
                  </a:lnTo>
                  <a:lnTo>
                    <a:pt x="1795272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11"/>
            <p:cNvSpPr/>
            <p:nvPr/>
          </p:nvSpPr>
          <p:spPr>
            <a:xfrm>
              <a:off x="6927341" y="2289809"/>
              <a:ext cx="2217420" cy="844550"/>
            </a:xfrm>
            <a:custGeom>
              <a:avLst/>
              <a:gdLst/>
              <a:ahLst/>
              <a:cxnLst/>
              <a:rect l="l" t="t" r="r" b="b"/>
              <a:pathLst>
                <a:path w="2217420" h="844550" extrusionOk="0">
                  <a:moveTo>
                    <a:pt x="0" y="211074"/>
                  </a:moveTo>
                  <a:lnTo>
                    <a:pt x="1795272" y="211074"/>
                  </a:lnTo>
                  <a:lnTo>
                    <a:pt x="1795272" y="0"/>
                  </a:lnTo>
                  <a:lnTo>
                    <a:pt x="2217419" y="422148"/>
                  </a:lnTo>
                  <a:lnTo>
                    <a:pt x="1795272" y="844296"/>
                  </a:lnTo>
                  <a:lnTo>
                    <a:pt x="1795272" y="633222"/>
                  </a:lnTo>
                  <a:lnTo>
                    <a:pt x="0" y="633222"/>
                  </a:lnTo>
                  <a:lnTo>
                    <a:pt x="0" y="211074"/>
                  </a:lnTo>
                  <a:close/>
                </a:path>
              </a:pathLst>
            </a:custGeom>
            <a:noFill/>
            <a:ln w="25900" cap="flat" cmpd="sng">
              <a:solidFill>
                <a:srgbClr val="385D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3" name="Google Shape;113;p1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876044" y="6891527"/>
              <a:ext cx="461009" cy="11437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4" name="Google Shape;114;p1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876044" y="5779008"/>
              <a:ext cx="447306" cy="11437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" name="Google Shape;115;p1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39724" y="4543044"/>
              <a:ext cx="1247394" cy="477240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6" name="Google Shape;116;p11"/>
          <p:cNvSpPr txBox="1"/>
          <p:nvPr/>
        </p:nvSpPr>
        <p:spPr>
          <a:xfrm>
            <a:off x="9802748" y="318050"/>
            <a:ext cx="5753100" cy="9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0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Sui punti di debolezza si  concentrerà l’azione progettuale</a:t>
            </a:r>
            <a:endParaRPr sz="30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7" name="Google Shape;117;p11"/>
          <p:cNvSpPr txBox="1"/>
          <p:nvPr/>
        </p:nvSpPr>
        <p:spPr>
          <a:xfrm>
            <a:off x="9788003" y="1338655"/>
            <a:ext cx="7548245" cy="474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0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 di	innovazione del	nostro Istituto</a:t>
            </a:r>
            <a:endParaRPr sz="30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8" name="Google Shape;118;p11"/>
          <p:cNvSpPr txBox="1"/>
          <p:nvPr/>
        </p:nvSpPr>
        <p:spPr>
          <a:xfrm>
            <a:off x="9802748" y="1955113"/>
            <a:ext cx="7550150" cy="483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0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Comprensivo al fine di migliorare la qualità</a:t>
            </a:r>
            <a:endParaRPr sz="30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9" name="Google Shape;119;p11"/>
          <p:cNvSpPr txBox="1"/>
          <p:nvPr/>
        </p:nvSpPr>
        <p:spPr>
          <a:xfrm>
            <a:off x="9802748" y="2412872"/>
            <a:ext cx="7550150" cy="9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0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 l’efficacia del servizio di istruzione e  formazione.</a:t>
            </a:r>
            <a:endParaRPr sz="30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0" name="Google Shape;120;p11"/>
          <p:cNvSpPr txBox="1"/>
          <p:nvPr/>
        </p:nvSpPr>
        <p:spPr>
          <a:xfrm rot="-5400000">
            <a:off x="486409" y="6496066"/>
            <a:ext cx="1917064" cy="827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87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5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Aree di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815"/>
              </a:spcBef>
              <a:spcAft>
                <a:spcPts val="0"/>
              </a:spcAft>
              <a:buNone/>
            </a:pPr>
            <a:r>
              <a:rPr lang="it-IT" sz="25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miglioramento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76855" y="5222747"/>
            <a:ext cx="3007614" cy="1247393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1"/>
          <p:cNvSpPr txBox="1"/>
          <p:nvPr/>
        </p:nvSpPr>
        <p:spPr>
          <a:xfrm>
            <a:off x="2426088" y="5421489"/>
            <a:ext cx="2755645" cy="7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7145" marR="5080" lvl="0" indent="-508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5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Area linguistica  Italiano Inglese</a:t>
            </a:r>
            <a:endParaRPr sz="2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3" name="Google Shape;123;p1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276855" y="6441947"/>
            <a:ext cx="3007614" cy="976121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1"/>
          <p:cNvSpPr txBox="1"/>
          <p:nvPr/>
        </p:nvSpPr>
        <p:spPr>
          <a:xfrm>
            <a:off x="2667761" y="6668516"/>
            <a:ext cx="2336039" cy="39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5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Area matematica</a:t>
            </a:r>
            <a:endParaRPr sz="2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5" name="Google Shape;125;p1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276855" y="7516368"/>
            <a:ext cx="3007614" cy="1111758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1"/>
          <p:cNvSpPr txBox="1"/>
          <p:nvPr/>
        </p:nvSpPr>
        <p:spPr>
          <a:xfrm>
            <a:off x="2426088" y="7607300"/>
            <a:ext cx="2577712" cy="897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0150" rIns="0" bIns="0" anchor="t" anchorCtr="0">
            <a:spAutoFit/>
          </a:bodyPr>
          <a:lstStyle/>
          <a:p>
            <a:pPr marL="196850" marR="5080" lvl="0" indent="-184785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5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Competenze di cittadinanza</a:t>
            </a:r>
            <a:endParaRPr sz="2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7" name="Google Shape;127;p11"/>
          <p:cNvGrpSpPr/>
          <p:nvPr/>
        </p:nvGrpSpPr>
        <p:grpSpPr>
          <a:xfrm>
            <a:off x="6671180" y="3658344"/>
            <a:ext cx="10941558" cy="6187440"/>
            <a:chOff x="7067549" y="3658362"/>
            <a:chExt cx="10545063" cy="6187440"/>
          </a:xfrm>
        </p:grpSpPr>
        <p:sp>
          <p:nvSpPr>
            <p:cNvPr id="128" name="Google Shape;128;p11"/>
            <p:cNvSpPr/>
            <p:nvPr/>
          </p:nvSpPr>
          <p:spPr>
            <a:xfrm>
              <a:off x="7067549" y="6499098"/>
              <a:ext cx="2077720" cy="969644"/>
            </a:xfrm>
            <a:custGeom>
              <a:avLst/>
              <a:gdLst/>
              <a:ahLst/>
              <a:cxnLst/>
              <a:rect l="l" t="t" r="r" b="b"/>
              <a:pathLst>
                <a:path w="2077720" h="969645" extrusionOk="0">
                  <a:moveTo>
                    <a:pt x="1592579" y="0"/>
                  </a:moveTo>
                  <a:lnTo>
                    <a:pt x="1592579" y="242315"/>
                  </a:lnTo>
                  <a:lnTo>
                    <a:pt x="0" y="242315"/>
                  </a:lnTo>
                  <a:lnTo>
                    <a:pt x="0" y="726947"/>
                  </a:lnTo>
                  <a:lnTo>
                    <a:pt x="1592579" y="726947"/>
                  </a:lnTo>
                  <a:lnTo>
                    <a:pt x="1592579" y="969263"/>
                  </a:lnTo>
                  <a:lnTo>
                    <a:pt x="2077211" y="484631"/>
                  </a:lnTo>
                  <a:lnTo>
                    <a:pt x="1592579" y="0"/>
                  </a:lnTo>
                  <a:close/>
                </a:path>
              </a:pathLst>
            </a:custGeom>
            <a:solidFill>
              <a:srgbClr val="4F81B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29;p11"/>
            <p:cNvSpPr/>
            <p:nvPr/>
          </p:nvSpPr>
          <p:spPr>
            <a:xfrm>
              <a:off x="7067549" y="6499098"/>
              <a:ext cx="2077720" cy="969644"/>
            </a:xfrm>
            <a:custGeom>
              <a:avLst/>
              <a:gdLst/>
              <a:ahLst/>
              <a:cxnLst/>
              <a:rect l="l" t="t" r="r" b="b"/>
              <a:pathLst>
                <a:path w="2077720" h="969645" extrusionOk="0">
                  <a:moveTo>
                    <a:pt x="0" y="242315"/>
                  </a:moveTo>
                  <a:lnTo>
                    <a:pt x="1592579" y="242315"/>
                  </a:lnTo>
                  <a:lnTo>
                    <a:pt x="1592579" y="0"/>
                  </a:lnTo>
                  <a:lnTo>
                    <a:pt x="2077211" y="484631"/>
                  </a:lnTo>
                  <a:lnTo>
                    <a:pt x="1592579" y="969263"/>
                  </a:lnTo>
                  <a:lnTo>
                    <a:pt x="1592579" y="726947"/>
                  </a:lnTo>
                  <a:lnTo>
                    <a:pt x="0" y="726947"/>
                  </a:lnTo>
                  <a:lnTo>
                    <a:pt x="0" y="242315"/>
                  </a:lnTo>
                  <a:close/>
                </a:path>
              </a:pathLst>
            </a:custGeom>
            <a:noFill/>
            <a:ln w="25900" cap="flat" cmpd="sng">
              <a:solidFill>
                <a:srgbClr val="385D8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p11"/>
            <p:cNvSpPr/>
            <p:nvPr/>
          </p:nvSpPr>
          <p:spPr>
            <a:xfrm>
              <a:off x="9926573" y="3658362"/>
              <a:ext cx="7686040" cy="6187440"/>
            </a:xfrm>
            <a:custGeom>
              <a:avLst/>
              <a:gdLst/>
              <a:ahLst/>
              <a:cxnLst/>
              <a:rect l="l" t="t" r="r" b="b"/>
              <a:pathLst>
                <a:path w="7686040" h="6187440" extrusionOk="0">
                  <a:moveTo>
                    <a:pt x="0" y="6187439"/>
                  </a:moveTo>
                  <a:lnTo>
                    <a:pt x="7685532" y="6187439"/>
                  </a:lnTo>
                  <a:lnTo>
                    <a:pt x="7685532" y="0"/>
                  </a:lnTo>
                  <a:lnTo>
                    <a:pt x="0" y="0"/>
                  </a:lnTo>
                  <a:lnTo>
                    <a:pt x="0" y="6187439"/>
                  </a:lnTo>
                  <a:close/>
                </a:path>
              </a:pathLst>
            </a:custGeom>
            <a:noFill/>
            <a:ln w="28950" cap="flat" cmpd="sng">
              <a:solidFill>
                <a:srgbClr val="49770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1" name="Google Shape;131;p11"/>
          <p:cNvSpPr txBox="1"/>
          <p:nvPr/>
        </p:nvSpPr>
        <p:spPr>
          <a:xfrm>
            <a:off x="10006076" y="3672078"/>
            <a:ext cx="7112100" cy="55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32512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Azioni messe in atto dall’I.C. di Praia a  Mare:</a:t>
            </a:r>
            <a:endParaRPr sz="30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12700" marR="508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oto Sans Symbols"/>
              <a:buChar char="❑"/>
            </a:pPr>
            <a:r>
              <a:rPr lang="it-IT" sz="3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Implementazione di un curricolo  strutturato su una didattica condivisa  con prove e griglie di valutazione comuni</a:t>
            </a:r>
            <a:endParaRPr sz="30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12700" marR="233679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oto Sans Symbols"/>
              <a:buChar char="❑"/>
            </a:pPr>
            <a:r>
              <a:rPr lang="it-IT" sz="3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Ampliamento dell’offerta formativa  con progetti	curriculari ed  extracurriculari</a:t>
            </a:r>
            <a:endParaRPr sz="30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12700" marR="51054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oto Sans Symbols"/>
              <a:buChar char="❑"/>
            </a:pPr>
            <a:r>
              <a:rPr lang="it-IT" sz="3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Azioni in sinergia con il territorio:  Enti, Associazioni, Reti di scuole</a:t>
            </a:r>
            <a:endParaRPr sz="30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12700" marR="1651635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oto Sans Symbols"/>
              <a:buChar char="❑"/>
            </a:pPr>
            <a:r>
              <a:rPr lang="it-IT" sz="3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Formazione- aggiornamento  del personale docente e ATA</a:t>
            </a:r>
            <a:endParaRPr sz="30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32" name="Google Shape;132;p1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6804225" y="9067800"/>
            <a:ext cx="1366500" cy="108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2"/>
          <p:cNvSpPr txBox="1"/>
          <p:nvPr/>
        </p:nvSpPr>
        <p:spPr>
          <a:xfrm>
            <a:off x="170179" y="238709"/>
            <a:ext cx="9729470" cy="69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318770" marR="0" lvl="0" indent="-30670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Noto Sans Symbols"/>
              <a:buChar char="❑"/>
            </a:pPr>
            <a:r>
              <a:rPr lang="it-IT" sz="4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ARTICOLAZIONE DEL CURRICOLO</a:t>
            </a:r>
            <a:endParaRPr sz="4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9" name="Google Shape;139;p12"/>
          <p:cNvGrpSpPr/>
          <p:nvPr/>
        </p:nvGrpSpPr>
        <p:grpSpPr>
          <a:xfrm>
            <a:off x="460248" y="947927"/>
            <a:ext cx="16642079" cy="5420867"/>
            <a:chOff x="460248" y="947927"/>
            <a:chExt cx="16642079" cy="5420867"/>
          </a:xfrm>
        </p:grpSpPr>
        <p:pic>
          <p:nvPicPr>
            <p:cNvPr id="140" name="Google Shape;140;p1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60248" y="947927"/>
              <a:ext cx="9553956" cy="54208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1" name="Google Shape;141;p1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059924" y="1824227"/>
              <a:ext cx="7042403" cy="37017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2" name="Google Shape;142;p1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0104119" y="1853183"/>
              <a:ext cx="6950964" cy="36835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3" name="Google Shape;143;p12"/>
            <p:cNvSpPr/>
            <p:nvPr/>
          </p:nvSpPr>
          <p:spPr>
            <a:xfrm>
              <a:off x="10100309" y="1864613"/>
              <a:ext cx="6911340" cy="3571240"/>
            </a:xfrm>
            <a:custGeom>
              <a:avLst/>
              <a:gdLst/>
              <a:ahLst/>
              <a:cxnLst/>
              <a:rect l="l" t="t" r="r" b="b"/>
              <a:pathLst>
                <a:path w="6911340" h="3571240" extrusionOk="0">
                  <a:moveTo>
                    <a:pt x="6911340" y="0"/>
                  </a:moveTo>
                  <a:lnTo>
                    <a:pt x="0" y="0"/>
                  </a:lnTo>
                  <a:lnTo>
                    <a:pt x="0" y="3570732"/>
                  </a:lnTo>
                  <a:lnTo>
                    <a:pt x="6911340" y="3570732"/>
                  </a:lnTo>
                  <a:lnTo>
                    <a:pt x="6911340" y="0"/>
                  </a:lnTo>
                  <a:close/>
                </a:path>
              </a:pathLst>
            </a:custGeom>
            <a:solidFill>
              <a:srgbClr val="FDE3DE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4" name="Google Shape;144;p12"/>
          <p:cNvSpPr txBox="1"/>
          <p:nvPr/>
        </p:nvSpPr>
        <p:spPr>
          <a:xfrm>
            <a:off x="10100309" y="1864614"/>
            <a:ext cx="6911340" cy="3571240"/>
          </a:xfrm>
          <a:prstGeom prst="rect">
            <a:avLst/>
          </a:prstGeom>
          <a:noFill/>
          <a:ln w="28950" cap="flat" cmpd="sng">
            <a:solidFill>
              <a:srgbClr val="F73B0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83800" rIns="0" bIns="0" anchor="t" anchorCtr="0">
            <a:spAutoFit/>
          </a:bodyPr>
          <a:lstStyle/>
          <a:p>
            <a:pPr marL="182880" marR="17399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rPr>
              <a:t>L’organizzazione del nostro Istituto Comprensivo mira ad  un’acquisizione «progressiva» degli apprendimenti,  ponendo al centro la ricerca delle connessioni fra i saperi  e la continua collaborazione tra docenti. Il </a:t>
            </a:r>
            <a:r>
              <a:rPr lang="it-IT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curricolo è  strutturato su una didattica condivisa con prove e griglie di  valutazione comuni.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None/>
            </a:pPr>
            <a:endParaRPr sz="205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82880" marR="173355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rgbClr val="424242"/>
                </a:solidFill>
                <a:latin typeface="Arial"/>
                <a:ea typeface="Arial"/>
                <a:cs typeface="Arial"/>
                <a:sym typeface="Arial"/>
              </a:rPr>
              <a:t>La metodologia che permette di perseguire tutto ciò è  quella di affiancare al sapere il fare e l’essere,  privilegiando la didattica laboratoriale, ludico-espressiva,  esplorativa, esperienziale, interdisciplinare e trasversale.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5" name="Google Shape;145;p12"/>
          <p:cNvGrpSpPr/>
          <p:nvPr/>
        </p:nvGrpSpPr>
        <p:grpSpPr>
          <a:xfrm>
            <a:off x="5503164" y="5926835"/>
            <a:ext cx="3665220" cy="2641092"/>
            <a:chOff x="5503164" y="5926835"/>
            <a:chExt cx="3665220" cy="2641092"/>
          </a:xfrm>
        </p:grpSpPr>
        <p:pic>
          <p:nvPicPr>
            <p:cNvPr id="146" name="Google Shape;146;p1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503164" y="5981699"/>
              <a:ext cx="3665220" cy="25862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7" name="Google Shape;147;p1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522976" y="5926835"/>
              <a:ext cx="3625596" cy="23667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8" name="Google Shape;148;p12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561076" y="6077711"/>
              <a:ext cx="3553968" cy="24749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9" name="Google Shape;149;p12"/>
            <p:cNvSpPr/>
            <p:nvPr/>
          </p:nvSpPr>
          <p:spPr>
            <a:xfrm>
              <a:off x="5561076" y="6077711"/>
              <a:ext cx="3554095" cy="2475230"/>
            </a:xfrm>
            <a:custGeom>
              <a:avLst/>
              <a:gdLst/>
              <a:ahLst/>
              <a:cxnLst/>
              <a:rect l="l" t="t" r="r" b="b"/>
              <a:pathLst>
                <a:path w="3554095" h="2475229" extrusionOk="0">
                  <a:moveTo>
                    <a:pt x="3141472" y="2474976"/>
                  </a:moveTo>
                  <a:lnTo>
                    <a:pt x="3224022" y="2145030"/>
                  </a:lnTo>
                  <a:lnTo>
                    <a:pt x="3553968" y="2062480"/>
                  </a:lnTo>
                  <a:lnTo>
                    <a:pt x="3141472" y="2474976"/>
                  </a:lnTo>
                  <a:lnTo>
                    <a:pt x="0" y="2474976"/>
                  </a:lnTo>
                  <a:lnTo>
                    <a:pt x="0" y="0"/>
                  </a:lnTo>
                  <a:lnTo>
                    <a:pt x="3553968" y="0"/>
                  </a:lnTo>
                  <a:lnTo>
                    <a:pt x="3553968" y="2062480"/>
                  </a:lnTo>
                </a:path>
              </a:pathLst>
            </a:custGeom>
            <a:noFill/>
            <a:ln w="9525" cap="flat" cmpd="sng">
              <a:solidFill>
                <a:srgbClr val="F7954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4" name="Google Shape;154;p12"/>
          <p:cNvGrpSpPr/>
          <p:nvPr/>
        </p:nvGrpSpPr>
        <p:grpSpPr>
          <a:xfrm>
            <a:off x="9863328" y="5841504"/>
            <a:ext cx="7418832" cy="4152900"/>
            <a:chOff x="9863328" y="5841504"/>
            <a:chExt cx="7418832" cy="4152900"/>
          </a:xfrm>
        </p:grpSpPr>
        <p:pic>
          <p:nvPicPr>
            <p:cNvPr id="155" name="Google Shape;155;p1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863328" y="5841504"/>
              <a:ext cx="7418832" cy="4152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6" name="Google Shape;156;p12"/>
            <p:cNvSpPr/>
            <p:nvPr/>
          </p:nvSpPr>
          <p:spPr>
            <a:xfrm>
              <a:off x="10099548" y="6077711"/>
              <a:ext cx="6955790" cy="3689985"/>
            </a:xfrm>
            <a:custGeom>
              <a:avLst/>
              <a:gdLst/>
              <a:ahLst/>
              <a:cxnLst/>
              <a:rect l="l" t="t" r="r" b="b"/>
              <a:pathLst>
                <a:path w="6955790" h="3689984" extrusionOk="0">
                  <a:moveTo>
                    <a:pt x="6340602" y="0"/>
                  </a:moveTo>
                  <a:lnTo>
                    <a:pt x="614933" y="0"/>
                  </a:lnTo>
                  <a:lnTo>
                    <a:pt x="566879" y="1850"/>
                  </a:lnTo>
                  <a:lnTo>
                    <a:pt x="519836" y="7309"/>
                  </a:lnTo>
                  <a:lnTo>
                    <a:pt x="473941" y="16241"/>
                  </a:lnTo>
                  <a:lnTo>
                    <a:pt x="429331" y="28509"/>
                  </a:lnTo>
                  <a:lnTo>
                    <a:pt x="386141" y="43976"/>
                  </a:lnTo>
                  <a:lnTo>
                    <a:pt x="344510" y="62506"/>
                  </a:lnTo>
                  <a:lnTo>
                    <a:pt x="304574" y="83961"/>
                  </a:lnTo>
                  <a:lnTo>
                    <a:pt x="266469" y="108204"/>
                  </a:lnTo>
                  <a:lnTo>
                    <a:pt x="230332" y="135100"/>
                  </a:lnTo>
                  <a:lnTo>
                    <a:pt x="196301" y="164511"/>
                  </a:lnTo>
                  <a:lnTo>
                    <a:pt x="164511" y="196301"/>
                  </a:lnTo>
                  <a:lnTo>
                    <a:pt x="135100" y="230332"/>
                  </a:lnTo>
                  <a:lnTo>
                    <a:pt x="108204" y="266469"/>
                  </a:lnTo>
                  <a:lnTo>
                    <a:pt x="83961" y="304574"/>
                  </a:lnTo>
                  <a:lnTo>
                    <a:pt x="62506" y="344510"/>
                  </a:lnTo>
                  <a:lnTo>
                    <a:pt x="43976" y="386141"/>
                  </a:lnTo>
                  <a:lnTo>
                    <a:pt x="28509" y="429331"/>
                  </a:lnTo>
                  <a:lnTo>
                    <a:pt x="16241" y="473941"/>
                  </a:lnTo>
                  <a:lnTo>
                    <a:pt x="7309" y="519836"/>
                  </a:lnTo>
                  <a:lnTo>
                    <a:pt x="1850" y="566879"/>
                  </a:lnTo>
                  <a:lnTo>
                    <a:pt x="0" y="614934"/>
                  </a:lnTo>
                  <a:lnTo>
                    <a:pt x="0" y="3074657"/>
                  </a:lnTo>
                  <a:lnTo>
                    <a:pt x="1850" y="3122714"/>
                  </a:lnTo>
                  <a:lnTo>
                    <a:pt x="7309" y="3169760"/>
                  </a:lnTo>
                  <a:lnTo>
                    <a:pt x="16241" y="3215658"/>
                  </a:lnTo>
                  <a:lnTo>
                    <a:pt x="28509" y="3260270"/>
                  </a:lnTo>
                  <a:lnTo>
                    <a:pt x="43976" y="3303461"/>
                  </a:lnTo>
                  <a:lnTo>
                    <a:pt x="62506" y="3345094"/>
                  </a:lnTo>
                  <a:lnTo>
                    <a:pt x="83961" y="3385031"/>
                  </a:lnTo>
                  <a:lnTo>
                    <a:pt x="108204" y="3423137"/>
                  </a:lnTo>
                  <a:lnTo>
                    <a:pt x="135100" y="3459274"/>
                  </a:lnTo>
                  <a:lnTo>
                    <a:pt x="164511" y="3493305"/>
                  </a:lnTo>
                  <a:lnTo>
                    <a:pt x="196301" y="3525095"/>
                  </a:lnTo>
                  <a:lnTo>
                    <a:pt x="230332" y="3554506"/>
                  </a:lnTo>
                  <a:lnTo>
                    <a:pt x="266469" y="3581401"/>
                  </a:lnTo>
                  <a:lnTo>
                    <a:pt x="304574" y="3605645"/>
                  </a:lnTo>
                  <a:lnTo>
                    <a:pt x="344510" y="3627099"/>
                  </a:lnTo>
                  <a:lnTo>
                    <a:pt x="386141" y="3645628"/>
                  </a:lnTo>
                  <a:lnTo>
                    <a:pt x="429331" y="3661095"/>
                  </a:lnTo>
                  <a:lnTo>
                    <a:pt x="473941" y="3673362"/>
                  </a:lnTo>
                  <a:lnTo>
                    <a:pt x="519836" y="3682294"/>
                  </a:lnTo>
                  <a:lnTo>
                    <a:pt x="566879" y="3687753"/>
                  </a:lnTo>
                  <a:lnTo>
                    <a:pt x="614933" y="3689604"/>
                  </a:lnTo>
                  <a:lnTo>
                    <a:pt x="6340602" y="3689604"/>
                  </a:lnTo>
                  <a:lnTo>
                    <a:pt x="6388656" y="3687753"/>
                  </a:lnTo>
                  <a:lnTo>
                    <a:pt x="6435699" y="3682294"/>
                  </a:lnTo>
                  <a:lnTo>
                    <a:pt x="6481594" y="3673362"/>
                  </a:lnTo>
                  <a:lnTo>
                    <a:pt x="6526204" y="3661095"/>
                  </a:lnTo>
                  <a:lnTo>
                    <a:pt x="6569394" y="3645628"/>
                  </a:lnTo>
                  <a:lnTo>
                    <a:pt x="6611025" y="3627099"/>
                  </a:lnTo>
                  <a:lnTo>
                    <a:pt x="6650961" y="3605645"/>
                  </a:lnTo>
                  <a:lnTo>
                    <a:pt x="6689066" y="3581401"/>
                  </a:lnTo>
                  <a:lnTo>
                    <a:pt x="6725203" y="3554506"/>
                  </a:lnTo>
                  <a:lnTo>
                    <a:pt x="6759234" y="3525095"/>
                  </a:lnTo>
                  <a:lnTo>
                    <a:pt x="6791024" y="3493305"/>
                  </a:lnTo>
                  <a:lnTo>
                    <a:pt x="6820435" y="3459274"/>
                  </a:lnTo>
                  <a:lnTo>
                    <a:pt x="6847331" y="3423137"/>
                  </a:lnTo>
                  <a:lnTo>
                    <a:pt x="6871574" y="3385031"/>
                  </a:lnTo>
                  <a:lnTo>
                    <a:pt x="6893029" y="3345094"/>
                  </a:lnTo>
                  <a:lnTo>
                    <a:pt x="6911559" y="3303461"/>
                  </a:lnTo>
                  <a:lnTo>
                    <a:pt x="6927026" y="3260270"/>
                  </a:lnTo>
                  <a:lnTo>
                    <a:pt x="6939294" y="3215658"/>
                  </a:lnTo>
                  <a:lnTo>
                    <a:pt x="6948226" y="3169760"/>
                  </a:lnTo>
                  <a:lnTo>
                    <a:pt x="6953685" y="3122714"/>
                  </a:lnTo>
                  <a:lnTo>
                    <a:pt x="6955536" y="3074657"/>
                  </a:lnTo>
                  <a:lnTo>
                    <a:pt x="6955536" y="614934"/>
                  </a:lnTo>
                  <a:lnTo>
                    <a:pt x="6953685" y="566879"/>
                  </a:lnTo>
                  <a:lnTo>
                    <a:pt x="6948226" y="519836"/>
                  </a:lnTo>
                  <a:lnTo>
                    <a:pt x="6939294" y="473941"/>
                  </a:lnTo>
                  <a:lnTo>
                    <a:pt x="6927026" y="429331"/>
                  </a:lnTo>
                  <a:lnTo>
                    <a:pt x="6911559" y="386141"/>
                  </a:lnTo>
                  <a:lnTo>
                    <a:pt x="6893029" y="344510"/>
                  </a:lnTo>
                  <a:lnTo>
                    <a:pt x="6871574" y="304574"/>
                  </a:lnTo>
                  <a:lnTo>
                    <a:pt x="6847331" y="266469"/>
                  </a:lnTo>
                  <a:lnTo>
                    <a:pt x="6820435" y="230332"/>
                  </a:lnTo>
                  <a:lnTo>
                    <a:pt x="6791024" y="196301"/>
                  </a:lnTo>
                  <a:lnTo>
                    <a:pt x="6759234" y="164511"/>
                  </a:lnTo>
                  <a:lnTo>
                    <a:pt x="6725203" y="135100"/>
                  </a:lnTo>
                  <a:lnTo>
                    <a:pt x="6689066" y="108204"/>
                  </a:lnTo>
                  <a:lnTo>
                    <a:pt x="6650961" y="83961"/>
                  </a:lnTo>
                  <a:lnTo>
                    <a:pt x="6611025" y="62506"/>
                  </a:lnTo>
                  <a:lnTo>
                    <a:pt x="6569394" y="43976"/>
                  </a:lnTo>
                  <a:lnTo>
                    <a:pt x="6526204" y="28509"/>
                  </a:lnTo>
                  <a:lnTo>
                    <a:pt x="6481594" y="16241"/>
                  </a:lnTo>
                  <a:lnTo>
                    <a:pt x="6435699" y="7309"/>
                  </a:lnTo>
                  <a:lnTo>
                    <a:pt x="6388656" y="1850"/>
                  </a:lnTo>
                  <a:lnTo>
                    <a:pt x="6340602" y="0"/>
                  </a:lnTo>
                  <a:close/>
                </a:path>
              </a:pathLst>
            </a:custGeom>
            <a:solidFill>
              <a:srgbClr val="EBC9F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12"/>
            <p:cNvSpPr/>
            <p:nvPr/>
          </p:nvSpPr>
          <p:spPr>
            <a:xfrm>
              <a:off x="10099548" y="6077711"/>
              <a:ext cx="6955790" cy="3689984"/>
            </a:xfrm>
            <a:custGeom>
              <a:avLst/>
              <a:gdLst/>
              <a:ahLst/>
              <a:cxnLst/>
              <a:rect l="l" t="t" r="r" b="b"/>
              <a:pathLst>
                <a:path w="6955790" h="3689984" extrusionOk="0">
                  <a:moveTo>
                    <a:pt x="0" y="614934"/>
                  </a:moveTo>
                  <a:lnTo>
                    <a:pt x="1850" y="566879"/>
                  </a:lnTo>
                  <a:lnTo>
                    <a:pt x="7309" y="519836"/>
                  </a:lnTo>
                  <a:lnTo>
                    <a:pt x="16241" y="473941"/>
                  </a:lnTo>
                  <a:lnTo>
                    <a:pt x="28509" y="429331"/>
                  </a:lnTo>
                  <a:lnTo>
                    <a:pt x="43976" y="386141"/>
                  </a:lnTo>
                  <a:lnTo>
                    <a:pt x="62506" y="344510"/>
                  </a:lnTo>
                  <a:lnTo>
                    <a:pt x="83961" y="304574"/>
                  </a:lnTo>
                  <a:lnTo>
                    <a:pt x="108204" y="266469"/>
                  </a:lnTo>
                  <a:lnTo>
                    <a:pt x="135100" y="230332"/>
                  </a:lnTo>
                  <a:lnTo>
                    <a:pt x="164511" y="196301"/>
                  </a:lnTo>
                  <a:lnTo>
                    <a:pt x="196301" y="164511"/>
                  </a:lnTo>
                  <a:lnTo>
                    <a:pt x="230332" y="135100"/>
                  </a:lnTo>
                  <a:lnTo>
                    <a:pt x="266469" y="108204"/>
                  </a:lnTo>
                  <a:lnTo>
                    <a:pt x="304574" y="83961"/>
                  </a:lnTo>
                  <a:lnTo>
                    <a:pt x="344510" y="62506"/>
                  </a:lnTo>
                  <a:lnTo>
                    <a:pt x="386141" y="43976"/>
                  </a:lnTo>
                  <a:lnTo>
                    <a:pt x="429331" y="28509"/>
                  </a:lnTo>
                  <a:lnTo>
                    <a:pt x="473941" y="16241"/>
                  </a:lnTo>
                  <a:lnTo>
                    <a:pt x="519836" y="7309"/>
                  </a:lnTo>
                  <a:lnTo>
                    <a:pt x="566879" y="1850"/>
                  </a:lnTo>
                  <a:lnTo>
                    <a:pt x="614933" y="0"/>
                  </a:lnTo>
                  <a:lnTo>
                    <a:pt x="6340602" y="0"/>
                  </a:lnTo>
                  <a:lnTo>
                    <a:pt x="6388656" y="1850"/>
                  </a:lnTo>
                  <a:lnTo>
                    <a:pt x="6435699" y="7309"/>
                  </a:lnTo>
                  <a:lnTo>
                    <a:pt x="6481594" y="16241"/>
                  </a:lnTo>
                  <a:lnTo>
                    <a:pt x="6526204" y="28509"/>
                  </a:lnTo>
                  <a:lnTo>
                    <a:pt x="6569394" y="43976"/>
                  </a:lnTo>
                  <a:lnTo>
                    <a:pt x="6611025" y="62506"/>
                  </a:lnTo>
                  <a:lnTo>
                    <a:pt x="6650961" y="83961"/>
                  </a:lnTo>
                  <a:lnTo>
                    <a:pt x="6689066" y="108204"/>
                  </a:lnTo>
                  <a:lnTo>
                    <a:pt x="6725203" y="135100"/>
                  </a:lnTo>
                  <a:lnTo>
                    <a:pt x="6759234" y="164511"/>
                  </a:lnTo>
                  <a:lnTo>
                    <a:pt x="6791024" y="196301"/>
                  </a:lnTo>
                  <a:lnTo>
                    <a:pt x="6820435" y="230332"/>
                  </a:lnTo>
                  <a:lnTo>
                    <a:pt x="6847331" y="266469"/>
                  </a:lnTo>
                  <a:lnTo>
                    <a:pt x="6871574" y="304574"/>
                  </a:lnTo>
                  <a:lnTo>
                    <a:pt x="6893029" y="344510"/>
                  </a:lnTo>
                  <a:lnTo>
                    <a:pt x="6911559" y="386141"/>
                  </a:lnTo>
                  <a:lnTo>
                    <a:pt x="6927026" y="429331"/>
                  </a:lnTo>
                  <a:lnTo>
                    <a:pt x="6939294" y="473941"/>
                  </a:lnTo>
                  <a:lnTo>
                    <a:pt x="6948226" y="519836"/>
                  </a:lnTo>
                  <a:lnTo>
                    <a:pt x="6953685" y="566879"/>
                  </a:lnTo>
                  <a:lnTo>
                    <a:pt x="6955536" y="614934"/>
                  </a:lnTo>
                  <a:lnTo>
                    <a:pt x="6955536" y="3074657"/>
                  </a:lnTo>
                  <a:lnTo>
                    <a:pt x="6953685" y="3122714"/>
                  </a:lnTo>
                  <a:lnTo>
                    <a:pt x="6948226" y="3169760"/>
                  </a:lnTo>
                  <a:lnTo>
                    <a:pt x="6939294" y="3215658"/>
                  </a:lnTo>
                  <a:lnTo>
                    <a:pt x="6927026" y="3260270"/>
                  </a:lnTo>
                  <a:lnTo>
                    <a:pt x="6911559" y="3303461"/>
                  </a:lnTo>
                  <a:lnTo>
                    <a:pt x="6893029" y="3345094"/>
                  </a:lnTo>
                  <a:lnTo>
                    <a:pt x="6871574" y="3385031"/>
                  </a:lnTo>
                  <a:lnTo>
                    <a:pt x="6847331" y="3423137"/>
                  </a:lnTo>
                  <a:lnTo>
                    <a:pt x="6820435" y="3459274"/>
                  </a:lnTo>
                  <a:lnTo>
                    <a:pt x="6791024" y="3493305"/>
                  </a:lnTo>
                  <a:lnTo>
                    <a:pt x="6759234" y="3525095"/>
                  </a:lnTo>
                  <a:lnTo>
                    <a:pt x="6725203" y="3554506"/>
                  </a:lnTo>
                  <a:lnTo>
                    <a:pt x="6689066" y="3581401"/>
                  </a:lnTo>
                  <a:lnTo>
                    <a:pt x="6650961" y="3605645"/>
                  </a:lnTo>
                  <a:lnTo>
                    <a:pt x="6611025" y="3627099"/>
                  </a:lnTo>
                  <a:lnTo>
                    <a:pt x="6569394" y="3645628"/>
                  </a:lnTo>
                  <a:lnTo>
                    <a:pt x="6526204" y="3661095"/>
                  </a:lnTo>
                  <a:lnTo>
                    <a:pt x="6481594" y="3673362"/>
                  </a:lnTo>
                  <a:lnTo>
                    <a:pt x="6435699" y="3682294"/>
                  </a:lnTo>
                  <a:lnTo>
                    <a:pt x="6388656" y="3687753"/>
                  </a:lnTo>
                  <a:lnTo>
                    <a:pt x="6340602" y="3689604"/>
                  </a:lnTo>
                  <a:lnTo>
                    <a:pt x="614933" y="3689604"/>
                  </a:lnTo>
                  <a:lnTo>
                    <a:pt x="566879" y="3687753"/>
                  </a:lnTo>
                  <a:lnTo>
                    <a:pt x="519836" y="3682294"/>
                  </a:lnTo>
                  <a:lnTo>
                    <a:pt x="473941" y="3673362"/>
                  </a:lnTo>
                  <a:lnTo>
                    <a:pt x="429331" y="3661095"/>
                  </a:lnTo>
                  <a:lnTo>
                    <a:pt x="386141" y="3645628"/>
                  </a:lnTo>
                  <a:lnTo>
                    <a:pt x="344510" y="3627099"/>
                  </a:lnTo>
                  <a:lnTo>
                    <a:pt x="304574" y="3605645"/>
                  </a:lnTo>
                  <a:lnTo>
                    <a:pt x="266469" y="3581401"/>
                  </a:lnTo>
                  <a:lnTo>
                    <a:pt x="230332" y="3554506"/>
                  </a:lnTo>
                  <a:lnTo>
                    <a:pt x="196301" y="3525095"/>
                  </a:lnTo>
                  <a:lnTo>
                    <a:pt x="164511" y="3493305"/>
                  </a:lnTo>
                  <a:lnTo>
                    <a:pt x="135100" y="3459274"/>
                  </a:lnTo>
                  <a:lnTo>
                    <a:pt x="108204" y="3423137"/>
                  </a:lnTo>
                  <a:lnTo>
                    <a:pt x="83961" y="3385031"/>
                  </a:lnTo>
                  <a:lnTo>
                    <a:pt x="62506" y="3345094"/>
                  </a:lnTo>
                  <a:lnTo>
                    <a:pt x="43976" y="3303461"/>
                  </a:lnTo>
                  <a:lnTo>
                    <a:pt x="28509" y="3260270"/>
                  </a:lnTo>
                  <a:lnTo>
                    <a:pt x="16241" y="3215658"/>
                  </a:lnTo>
                  <a:lnTo>
                    <a:pt x="7309" y="3169760"/>
                  </a:lnTo>
                  <a:lnTo>
                    <a:pt x="1850" y="3122714"/>
                  </a:lnTo>
                  <a:lnTo>
                    <a:pt x="0" y="3074657"/>
                  </a:lnTo>
                  <a:lnTo>
                    <a:pt x="0" y="614934"/>
                  </a:lnTo>
                  <a:close/>
                </a:path>
              </a:pathLst>
            </a:custGeom>
            <a:noFill/>
            <a:ln w="12175" cap="flat" cmpd="sng">
              <a:solidFill>
                <a:srgbClr val="006F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ts val="1100"/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ts val="1100"/>
                <a:buNone/>
              </a:pPr>
              <a:r>
                <a:rPr lang="it-IT" sz="25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La valutazione accompagna il curricolo, tiene conto sia dei progressi compiuti nell’area cognitiva, sia dei processi di maturazione e di socializzazione dell’alunno.</a:t>
              </a:r>
              <a:endParaRPr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SzPts val="1100"/>
                <a:buNone/>
              </a:pPr>
              <a:r>
                <a:rPr lang="it-IT" sz="25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Assume una </a:t>
              </a:r>
              <a:r>
                <a:rPr lang="it-IT" sz="25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funzione formativa</a:t>
              </a:r>
              <a:r>
                <a:rPr lang="it-IT" sz="25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di accompagnamento del processo educativo didattico</a:t>
              </a:r>
              <a:endParaRPr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it-IT" sz="25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Promuove nell’allievo la capacità di autovalutazione e ha una </a:t>
              </a:r>
              <a:r>
                <a:rPr lang="it-IT" sz="25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funzione orientativa</a:t>
              </a:r>
              <a:endParaRPr sz="25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8" name="Google Shape;158;p12"/>
          <p:cNvGrpSpPr/>
          <p:nvPr/>
        </p:nvGrpSpPr>
        <p:grpSpPr>
          <a:xfrm>
            <a:off x="460248" y="0"/>
            <a:ext cx="17827750" cy="9767316"/>
            <a:chOff x="460248" y="0"/>
            <a:chExt cx="17827750" cy="9767316"/>
          </a:xfrm>
        </p:grpSpPr>
        <p:pic>
          <p:nvPicPr>
            <p:cNvPr id="159" name="Google Shape;159;p12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460248" y="6077711"/>
              <a:ext cx="4704588" cy="17785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0" name="Google Shape;160;p12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5732252" y="0"/>
              <a:ext cx="2555746" cy="19659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1" name="Google Shape;161;p12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6452615" y="8779764"/>
              <a:ext cx="1045463" cy="98755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2" name="Google Shape;162;p12"/>
          <p:cNvSpPr txBox="1"/>
          <p:nvPr/>
        </p:nvSpPr>
        <p:spPr>
          <a:xfrm>
            <a:off x="1419605" y="8358378"/>
            <a:ext cx="4572000" cy="1260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29200" rIns="0" bIns="0" anchor="t" anchorCtr="0">
            <a:spAutoFit/>
          </a:bodyPr>
          <a:lstStyle/>
          <a:p>
            <a:pPr marL="90805" marR="36893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DALL’A.S. 2020/2021 LA VALUTAZIONE  NELLA SCUOLA PRIMARIA NON VIENE  PIU’ ESPRESSA CON VOTO NUMERICO,  MA CON GIUDIZIO DESCRITTIVO.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3" name="Google Shape;163;p12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6632775" y="238700"/>
            <a:ext cx="1366500" cy="10858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935441A-3C98-43F3-BC13-5D2A2F24124F}"/>
              </a:ext>
            </a:extLst>
          </p:cNvPr>
          <p:cNvSpPr txBox="1"/>
          <p:nvPr/>
        </p:nvSpPr>
        <p:spPr>
          <a:xfrm>
            <a:off x="5625084" y="6423658"/>
            <a:ext cx="32324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b="0" i="0" u="none" strike="noStrike" baseline="0" dirty="0">
                <a:solidFill>
                  <a:srgbClr val="0070C0"/>
                </a:solidFill>
                <a:latin typeface="Arial" panose="020B0604020202020204" pitchFamily="34" charset="0"/>
              </a:rPr>
              <a:t>Il curricolo certifica le competenze chiave europee degli alunni alla fine della Scuola Primaria e Secondaria di Primo Grado</a:t>
            </a:r>
            <a:endParaRPr lang="it-IT" sz="22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oogle Shape;168;p13"/>
          <p:cNvGrpSpPr/>
          <p:nvPr/>
        </p:nvGrpSpPr>
        <p:grpSpPr>
          <a:xfrm>
            <a:off x="0" y="0"/>
            <a:ext cx="18288000" cy="10287252"/>
            <a:chOff x="0" y="0"/>
            <a:chExt cx="18288000" cy="10287252"/>
          </a:xfrm>
        </p:grpSpPr>
        <p:pic>
          <p:nvPicPr>
            <p:cNvPr id="169" name="Google Shape;169;p1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18288000" cy="10287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0" name="Google Shape;170;p13"/>
            <p:cNvSpPr/>
            <p:nvPr/>
          </p:nvSpPr>
          <p:spPr>
            <a:xfrm>
              <a:off x="0" y="6669023"/>
              <a:ext cx="5478145" cy="3618229"/>
            </a:xfrm>
            <a:custGeom>
              <a:avLst/>
              <a:gdLst/>
              <a:ahLst/>
              <a:cxnLst/>
              <a:rect l="l" t="t" r="r" b="b"/>
              <a:pathLst>
                <a:path w="5478145" h="3618229" extrusionOk="0">
                  <a:moveTo>
                    <a:pt x="1446276" y="0"/>
                  </a:moveTo>
                  <a:lnTo>
                    <a:pt x="1397922" y="497"/>
                  </a:lnTo>
                  <a:lnTo>
                    <a:pt x="1349706" y="1553"/>
                  </a:lnTo>
                  <a:lnTo>
                    <a:pt x="1301629" y="3166"/>
                  </a:lnTo>
                  <a:lnTo>
                    <a:pt x="1253695" y="5332"/>
                  </a:lnTo>
                  <a:lnTo>
                    <a:pt x="1205907" y="8048"/>
                  </a:lnTo>
                  <a:lnTo>
                    <a:pt x="1158268" y="11311"/>
                  </a:lnTo>
                  <a:lnTo>
                    <a:pt x="1110781" y="15118"/>
                  </a:lnTo>
                  <a:lnTo>
                    <a:pt x="1063449" y="19465"/>
                  </a:lnTo>
                  <a:lnTo>
                    <a:pt x="1016276" y="24350"/>
                  </a:lnTo>
                  <a:lnTo>
                    <a:pt x="969264" y="29770"/>
                  </a:lnTo>
                  <a:lnTo>
                    <a:pt x="922416" y="35721"/>
                  </a:lnTo>
                  <a:lnTo>
                    <a:pt x="875736" y="42200"/>
                  </a:lnTo>
                  <a:lnTo>
                    <a:pt x="829227" y="49204"/>
                  </a:lnTo>
                  <a:lnTo>
                    <a:pt x="782891" y="56731"/>
                  </a:lnTo>
                  <a:lnTo>
                    <a:pt x="736732" y="64776"/>
                  </a:lnTo>
                  <a:lnTo>
                    <a:pt x="690753" y="73338"/>
                  </a:lnTo>
                  <a:lnTo>
                    <a:pt x="644958" y="82412"/>
                  </a:lnTo>
                  <a:lnTo>
                    <a:pt x="599348" y="91996"/>
                  </a:lnTo>
                  <a:lnTo>
                    <a:pt x="553927" y="102086"/>
                  </a:lnTo>
                  <a:lnTo>
                    <a:pt x="508699" y="112680"/>
                  </a:lnTo>
                  <a:lnTo>
                    <a:pt x="463666" y="123774"/>
                  </a:lnTo>
                  <a:lnTo>
                    <a:pt x="418831" y="135366"/>
                  </a:lnTo>
                  <a:lnTo>
                    <a:pt x="374198" y="147452"/>
                  </a:lnTo>
                  <a:lnTo>
                    <a:pt x="329770" y="160028"/>
                  </a:lnTo>
                  <a:lnTo>
                    <a:pt x="285549" y="173093"/>
                  </a:lnTo>
                  <a:lnTo>
                    <a:pt x="241539" y="186643"/>
                  </a:lnTo>
                  <a:lnTo>
                    <a:pt x="197743" y="200674"/>
                  </a:lnTo>
                  <a:lnTo>
                    <a:pt x="154164" y="215184"/>
                  </a:lnTo>
                  <a:lnTo>
                    <a:pt x="110806" y="230170"/>
                  </a:lnTo>
                  <a:lnTo>
                    <a:pt x="67670" y="245628"/>
                  </a:lnTo>
                  <a:lnTo>
                    <a:pt x="24761" y="261555"/>
                  </a:lnTo>
                  <a:lnTo>
                    <a:pt x="0" y="3617973"/>
                  </a:lnTo>
                  <a:lnTo>
                    <a:pt x="5477807" y="3617973"/>
                  </a:lnTo>
                  <a:lnTo>
                    <a:pt x="5469779" y="3550472"/>
                  </a:lnTo>
                  <a:lnTo>
                    <a:pt x="5463507" y="3503770"/>
                  </a:lnTo>
                  <a:lnTo>
                    <a:pt x="5456709" y="3457237"/>
                  </a:lnTo>
                  <a:lnTo>
                    <a:pt x="5449388" y="3410875"/>
                  </a:lnTo>
                  <a:lnTo>
                    <a:pt x="5441548" y="3364687"/>
                  </a:lnTo>
                  <a:lnTo>
                    <a:pt x="5433190" y="3318677"/>
                  </a:lnTo>
                  <a:lnTo>
                    <a:pt x="5424319" y="3272847"/>
                  </a:lnTo>
                  <a:lnTo>
                    <a:pt x="5414938" y="3227202"/>
                  </a:lnTo>
                  <a:lnTo>
                    <a:pt x="5405048" y="3181743"/>
                  </a:lnTo>
                  <a:lnTo>
                    <a:pt x="5394655" y="3136474"/>
                  </a:lnTo>
                  <a:lnTo>
                    <a:pt x="5383760" y="3091399"/>
                  </a:lnTo>
                  <a:lnTo>
                    <a:pt x="5372366" y="3046520"/>
                  </a:lnTo>
                  <a:lnTo>
                    <a:pt x="5360478" y="3001840"/>
                  </a:lnTo>
                  <a:lnTo>
                    <a:pt x="5348098" y="2957362"/>
                  </a:lnTo>
                  <a:lnTo>
                    <a:pt x="5335228" y="2913090"/>
                  </a:lnTo>
                  <a:lnTo>
                    <a:pt x="5321873" y="2869027"/>
                  </a:lnTo>
                  <a:lnTo>
                    <a:pt x="5308035" y="2825175"/>
                  </a:lnTo>
                  <a:lnTo>
                    <a:pt x="5293717" y="2781538"/>
                  </a:lnTo>
                  <a:lnTo>
                    <a:pt x="5278923" y="2738120"/>
                  </a:lnTo>
                  <a:lnTo>
                    <a:pt x="5263655" y="2694922"/>
                  </a:lnTo>
                  <a:lnTo>
                    <a:pt x="5247916" y="2651948"/>
                  </a:lnTo>
                  <a:lnTo>
                    <a:pt x="5231711" y="2609202"/>
                  </a:lnTo>
                  <a:lnTo>
                    <a:pt x="5215041" y="2566686"/>
                  </a:lnTo>
                  <a:lnTo>
                    <a:pt x="5197910" y="2524404"/>
                  </a:lnTo>
                  <a:lnTo>
                    <a:pt x="5180321" y="2482358"/>
                  </a:lnTo>
                  <a:lnTo>
                    <a:pt x="5162276" y="2440551"/>
                  </a:lnTo>
                  <a:lnTo>
                    <a:pt x="5143780" y="2398988"/>
                  </a:lnTo>
                  <a:lnTo>
                    <a:pt x="5124836" y="2357670"/>
                  </a:lnTo>
                  <a:lnTo>
                    <a:pt x="5105445" y="2316602"/>
                  </a:lnTo>
                  <a:lnTo>
                    <a:pt x="5085612" y="2275785"/>
                  </a:lnTo>
                  <a:lnTo>
                    <a:pt x="5065339" y="2235224"/>
                  </a:lnTo>
                  <a:lnTo>
                    <a:pt x="5044630" y="2194921"/>
                  </a:lnTo>
                  <a:lnTo>
                    <a:pt x="5023488" y="2154879"/>
                  </a:lnTo>
                  <a:lnTo>
                    <a:pt x="5001915" y="2115102"/>
                  </a:lnTo>
                  <a:lnTo>
                    <a:pt x="4979915" y="2075593"/>
                  </a:lnTo>
                  <a:lnTo>
                    <a:pt x="4957492" y="2036354"/>
                  </a:lnTo>
                  <a:lnTo>
                    <a:pt x="4934647" y="1997389"/>
                  </a:lnTo>
                  <a:lnTo>
                    <a:pt x="4911384" y="1958701"/>
                  </a:lnTo>
                  <a:lnTo>
                    <a:pt x="4887706" y="1920293"/>
                  </a:lnTo>
                  <a:lnTo>
                    <a:pt x="4863617" y="1882168"/>
                  </a:lnTo>
                  <a:lnTo>
                    <a:pt x="4839119" y="1844330"/>
                  </a:lnTo>
                  <a:lnTo>
                    <a:pt x="4814216" y="1806780"/>
                  </a:lnTo>
                  <a:lnTo>
                    <a:pt x="4788910" y="1769523"/>
                  </a:lnTo>
                  <a:lnTo>
                    <a:pt x="4763205" y="1732562"/>
                  </a:lnTo>
                  <a:lnTo>
                    <a:pt x="4737104" y="1695899"/>
                  </a:lnTo>
                  <a:lnTo>
                    <a:pt x="4710609" y="1659538"/>
                  </a:lnTo>
                  <a:lnTo>
                    <a:pt x="4683725" y="1623482"/>
                  </a:lnTo>
                  <a:lnTo>
                    <a:pt x="4656453" y="1587734"/>
                  </a:lnTo>
                  <a:lnTo>
                    <a:pt x="4628797" y="1552297"/>
                  </a:lnTo>
                  <a:lnTo>
                    <a:pt x="4600761" y="1517174"/>
                  </a:lnTo>
                  <a:lnTo>
                    <a:pt x="4572347" y="1482369"/>
                  </a:lnTo>
                  <a:lnTo>
                    <a:pt x="4543559" y="1447883"/>
                  </a:lnTo>
                  <a:lnTo>
                    <a:pt x="4514398" y="1413721"/>
                  </a:lnTo>
                  <a:lnTo>
                    <a:pt x="4484870" y="1379886"/>
                  </a:lnTo>
                  <a:lnTo>
                    <a:pt x="4454976" y="1346381"/>
                  </a:lnTo>
                  <a:lnTo>
                    <a:pt x="4424720" y="1313208"/>
                  </a:lnTo>
                  <a:lnTo>
                    <a:pt x="4394104" y="1280371"/>
                  </a:lnTo>
                  <a:lnTo>
                    <a:pt x="4363133" y="1247873"/>
                  </a:lnTo>
                  <a:lnTo>
                    <a:pt x="4331809" y="1215717"/>
                  </a:lnTo>
                  <a:lnTo>
                    <a:pt x="4300134" y="1183907"/>
                  </a:lnTo>
                  <a:lnTo>
                    <a:pt x="4268113" y="1152444"/>
                  </a:lnTo>
                  <a:lnTo>
                    <a:pt x="4235749" y="1121333"/>
                  </a:lnTo>
                  <a:lnTo>
                    <a:pt x="4203043" y="1090577"/>
                  </a:lnTo>
                  <a:lnTo>
                    <a:pt x="4170000" y="1060178"/>
                  </a:lnTo>
                  <a:lnTo>
                    <a:pt x="4136623" y="1030140"/>
                  </a:lnTo>
                  <a:lnTo>
                    <a:pt x="4102914" y="1000466"/>
                  </a:lnTo>
                  <a:lnTo>
                    <a:pt x="4068877" y="971158"/>
                  </a:lnTo>
                  <a:lnTo>
                    <a:pt x="4034515" y="942221"/>
                  </a:lnTo>
                  <a:lnTo>
                    <a:pt x="3999831" y="913657"/>
                  </a:lnTo>
                  <a:lnTo>
                    <a:pt x="3964828" y="885469"/>
                  </a:lnTo>
                  <a:lnTo>
                    <a:pt x="3929509" y="857660"/>
                  </a:lnTo>
                  <a:lnTo>
                    <a:pt x="3893877" y="830234"/>
                  </a:lnTo>
                  <a:lnTo>
                    <a:pt x="3857935" y="803193"/>
                  </a:lnTo>
                  <a:lnTo>
                    <a:pt x="3821687" y="776541"/>
                  </a:lnTo>
                  <a:lnTo>
                    <a:pt x="3785135" y="750281"/>
                  </a:lnTo>
                  <a:lnTo>
                    <a:pt x="3748283" y="724415"/>
                  </a:lnTo>
                  <a:lnTo>
                    <a:pt x="3711134" y="698948"/>
                  </a:lnTo>
                  <a:lnTo>
                    <a:pt x="3673690" y="673882"/>
                  </a:lnTo>
                  <a:lnTo>
                    <a:pt x="3635955" y="649219"/>
                  </a:lnTo>
                  <a:lnTo>
                    <a:pt x="3597932" y="624964"/>
                  </a:lnTo>
                  <a:lnTo>
                    <a:pt x="3559624" y="601120"/>
                  </a:lnTo>
                  <a:lnTo>
                    <a:pt x="3521034" y="577689"/>
                  </a:lnTo>
                  <a:lnTo>
                    <a:pt x="3482165" y="554674"/>
                  </a:lnTo>
                  <a:lnTo>
                    <a:pt x="3443021" y="532079"/>
                  </a:lnTo>
                  <a:lnTo>
                    <a:pt x="3403604" y="509907"/>
                  </a:lnTo>
                  <a:lnTo>
                    <a:pt x="3363917" y="488161"/>
                  </a:lnTo>
                  <a:lnTo>
                    <a:pt x="3323964" y="466844"/>
                  </a:lnTo>
                  <a:lnTo>
                    <a:pt x="3283748" y="445958"/>
                  </a:lnTo>
                  <a:lnTo>
                    <a:pt x="3243271" y="425508"/>
                  </a:lnTo>
                  <a:lnTo>
                    <a:pt x="3202538" y="405497"/>
                  </a:lnTo>
                  <a:lnTo>
                    <a:pt x="3161550" y="385927"/>
                  </a:lnTo>
                  <a:lnTo>
                    <a:pt x="3120311" y="366801"/>
                  </a:lnTo>
                  <a:lnTo>
                    <a:pt x="3078824" y="348123"/>
                  </a:lnTo>
                  <a:lnTo>
                    <a:pt x="3037093" y="329895"/>
                  </a:lnTo>
                  <a:lnTo>
                    <a:pt x="2995119" y="312122"/>
                  </a:lnTo>
                  <a:lnTo>
                    <a:pt x="2952907" y="294805"/>
                  </a:lnTo>
                  <a:lnTo>
                    <a:pt x="2910460" y="277948"/>
                  </a:lnTo>
                  <a:lnTo>
                    <a:pt x="2867780" y="261555"/>
                  </a:lnTo>
                  <a:lnTo>
                    <a:pt x="2824871" y="245628"/>
                  </a:lnTo>
                  <a:lnTo>
                    <a:pt x="2781735" y="230170"/>
                  </a:lnTo>
                  <a:lnTo>
                    <a:pt x="2738377" y="215184"/>
                  </a:lnTo>
                  <a:lnTo>
                    <a:pt x="2694798" y="200674"/>
                  </a:lnTo>
                  <a:lnTo>
                    <a:pt x="2651002" y="186643"/>
                  </a:lnTo>
                  <a:lnTo>
                    <a:pt x="2606993" y="173093"/>
                  </a:lnTo>
                  <a:lnTo>
                    <a:pt x="2562772" y="160028"/>
                  </a:lnTo>
                  <a:lnTo>
                    <a:pt x="2518344" y="147452"/>
                  </a:lnTo>
                  <a:lnTo>
                    <a:pt x="2473711" y="135366"/>
                  </a:lnTo>
                  <a:lnTo>
                    <a:pt x="2428877" y="123774"/>
                  </a:lnTo>
                  <a:lnTo>
                    <a:pt x="2383844" y="112680"/>
                  </a:lnTo>
                  <a:lnTo>
                    <a:pt x="2338616" y="102086"/>
                  </a:lnTo>
                  <a:lnTo>
                    <a:pt x="2293196" y="91996"/>
                  </a:lnTo>
                  <a:lnTo>
                    <a:pt x="2247586" y="82412"/>
                  </a:lnTo>
                  <a:lnTo>
                    <a:pt x="2201791" y="73338"/>
                  </a:lnTo>
                  <a:lnTo>
                    <a:pt x="2155812" y="64776"/>
                  </a:lnTo>
                  <a:lnTo>
                    <a:pt x="2109654" y="56731"/>
                  </a:lnTo>
                  <a:lnTo>
                    <a:pt x="2063318" y="49204"/>
                  </a:lnTo>
                  <a:lnTo>
                    <a:pt x="2016809" y="42200"/>
                  </a:lnTo>
                  <a:lnTo>
                    <a:pt x="1970130" y="35721"/>
                  </a:lnTo>
                  <a:lnTo>
                    <a:pt x="1923282" y="29770"/>
                  </a:lnTo>
                  <a:lnTo>
                    <a:pt x="1876271" y="24350"/>
                  </a:lnTo>
                  <a:lnTo>
                    <a:pt x="1829098" y="19465"/>
                  </a:lnTo>
                  <a:lnTo>
                    <a:pt x="1781766" y="15118"/>
                  </a:lnTo>
                  <a:lnTo>
                    <a:pt x="1734280" y="11311"/>
                  </a:lnTo>
                  <a:lnTo>
                    <a:pt x="1686641" y="8048"/>
                  </a:lnTo>
                  <a:lnTo>
                    <a:pt x="1638854" y="5332"/>
                  </a:lnTo>
                  <a:lnTo>
                    <a:pt x="1590920" y="3166"/>
                  </a:lnTo>
                  <a:lnTo>
                    <a:pt x="1542844" y="1553"/>
                  </a:lnTo>
                  <a:lnTo>
                    <a:pt x="1494628" y="497"/>
                  </a:lnTo>
                  <a:lnTo>
                    <a:pt x="1446276" y="0"/>
                  </a:lnTo>
                  <a:close/>
                </a:path>
              </a:pathLst>
            </a:custGeom>
            <a:solidFill>
              <a:srgbClr val="5A459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13"/>
            <p:cNvSpPr/>
            <p:nvPr/>
          </p:nvSpPr>
          <p:spPr>
            <a:xfrm>
              <a:off x="11053229" y="0"/>
              <a:ext cx="5937250" cy="2101850"/>
            </a:xfrm>
            <a:custGeom>
              <a:avLst/>
              <a:gdLst/>
              <a:ahLst/>
              <a:cxnLst/>
              <a:rect l="l" t="t" r="r" b="b"/>
              <a:pathLst>
                <a:path w="5937250" h="2101850" extrusionOk="0">
                  <a:moveTo>
                    <a:pt x="5936666" y="0"/>
                  </a:moveTo>
                  <a:lnTo>
                    <a:pt x="0" y="0"/>
                  </a:lnTo>
                  <a:lnTo>
                    <a:pt x="3894" y="14563"/>
                  </a:lnTo>
                  <a:lnTo>
                    <a:pt x="16077" y="57092"/>
                  </a:lnTo>
                  <a:lnTo>
                    <a:pt x="28993" y="99353"/>
                  </a:lnTo>
                  <a:lnTo>
                    <a:pt x="42636" y="141341"/>
                  </a:lnTo>
                  <a:lnTo>
                    <a:pt x="56998" y="183050"/>
                  </a:lnTo>
                  <a:lnTo>
                    <a:pt x="72074" y="224474"/>
                  </a:lnTo>
                  <a:lnTo>
                    <a:pt x="87857" y="265608"/>
                  </a:lnTo>
                  <a:lnTo>
                    <a:pt x="104340" y="306445"/>
                  </a:lnTo>
                  <a:lnTo>
                    <a:pt x="121518" y="346980"/>
                  </a:lnTo>
                  <a:lnTo>
                    <a:pt x="139384" y="387206"/>
                  </a:lnTo>
                  <a:lnTo>
                    <a:pt x="157931" y="427119"/>
                  </a:lnTo>
                  <a:lnTo>
                    <a:pt x="177153" y="466712"/>
                  </a:lnTo>
                  <a:lnTo>
                    <a:pt x="197043" y="505980"/>
                  </a:lnTo>
                  <a:lnTo>
                    <a:pt x="217596" y="544917"/>
                  </a:lnTo>
                  <a:lnTo>
                    <a:pt x="238804" y="583516"/>
                  </a:lnTo>
                  <a:lnTo>
                    <a:pt x="260661" y="621772"/>
                  </a:lnTo>
                  <a:lnTo>
                    <a:pt x="283161" y="659680"/>
                  </a:lnTo>
                  <a:lnTo>
                    <a:pt x="306297" y="697233"/>
                  </a:lnTo>
                  <a:lnTo>
                    <a:pt x="330063" y="734426"/>
                  </a:lnTo>
                  <a:lnTo>
                    <a:pt x="354452" y="771253"/>
                  </a:lnTo>
                  <a:lnTo>
                    <a:pt x="379458" y="807708"/>
                  </a:lnTo>
                  <a:lnTo>
                    <a:pt x="405075" y="843785"/>
                  </a:lnTo>
                  <a:lnTo>
                    <a:pt x="431296" y="879479"/>
                  </a:lnTo>
                  <a:lnTo>
                    <a:pt x="458114" y="914783"/>
                  </a:lnTo>
                  <a:lnTo>
                    <a:pt x="485524" y="949693"/>
                  </a:lnTo>
                  <a:lnTo>
                    <a:pt x="513518" y="984201"/>
                  </a:lnTo>
                  <a:lnTo>
                    <a:pt x="542091" y="1018302"/>
                  </a:lnTo>
                  <a:lnTo>
                    <a:pt x="571235" y="1051991"/>
                  </a:lnTo>
                  <a:lnTo>
                    <a:pt x="600945" y="1085262"/>
                  </a:lnTo>
                  <a:lnTo>
                    <a:pt x="631214" y="1118109"/>
                  </a:lnTo>
                  <a:lnTo>
                    <a:pt x="662035" y="1150525"/>
                  </a:lnTo>
                  <a:lnTo>
                    <a:pt x="693402" y="1182506"/>
                  </a:lnTo>
                  <a:lnTo>
                    <a:pt x="725310" y="1214045"/>
                  </a:lnTo>
                  <a:lnTo>
                    <a:pt x="757750" y="1245137"/>
                  </a:lnTo>
                  <a:lnTo>
                    <a:pt x="790717" y="1275775"/>
                  </a:lnTo>
                  <a:lnTo>
                    <a:pt x="824204" y="1305955"/>
                  </a:lnTo>
                  <a:lnTo>
                    <a:pt x="858205" y="1335670"/>
                  </a:lnTo>
                  <a:lnTo>
                    <a:pt x="892714" y="1364914"/>
                  </a:lnTo>
                  <a:lnTo>
                    <a:pt x="927724" y="1393682"/>
                  </a:lnTo>
                  <a:lnTo>
                    <a:pt x="963228" y="1421967"/>
                  </a:lnTo>
                  <a:lnTo>
                    <a:pt x="999220" y="1449765"/>
                  </a:lnTo>
                  <a:lnTo>
                    <a:pt x="1035694" y="1477068"/>
                  </a:lnTo>
                  <a:lnTo>
                    <a:pt x="1072643" y="1503872"/>
                  </a:lnTo>
                  <a:lnTo>
                    <a:pt x="1110061" y="1530171"/>
                  </a:lnTo>
                  <a:lnTo>
                    <a:pt x="1147941" y="1555958"/>
                  </a:lnTo>
                  <a:lnTo>
                    <a:pt x="1186278" y="1581229"/>
                  </a:lnTo>
                  <a:lnTo>
                    <a:pt x="1225063" y="1605976"/>
                  </a:lnTo>
                  <a:lnTo>
                    <a:pt x="1264292" y="1630195"/>
                  </a:lnTo>
                  <a:lnTo>
                    <a:pt x="1303957" y="1653880"/>
                  </a:lnTo>
                  <a:lnTo>
                    <a:pt x="1344053" y="1677024"/>
                  </a:lnTo>
                  <a:lnTo>
                    <a:pt x="1384572" y="1699622"/>
                  </a:lnTo>
                  <a:lnTo>
                    <a:pt x="1425508" y="1721668"/>
                  </a:lnTo>
                  <a:lnTo>
                    <a:pt x="1466856" y="1743156"/>
                  </a:lnTo>
                  <a:lnTo>
                    <a:pt x="1508607" y="1764081"/>
                  </a:lnTo>
                  <a:lnTo>
                    <a:pt x="1550757" y="1784437"/>
                  </a:lnTo>
                  <a:lnTo>
                    <a:pt x="1593298" y="1804218"/>
                  </a:lnTo>
                  <a:lnTo>
                    <a:pt x="1636224" y="1823418"/>
                  </a:lnTo>
                  <a:lnTo>
                    <a:pt x="1679528" y="1842031"/>
                  </a:lnTo>
                  <a:lnTo>
                    <a:pt x="1723205" y="1860051"/>
                  </a:lnTo>
                  <a:lnTo>
                    <a:pt x="1767248" y="1877473"/>
                  </a:lnTo>
                  <a:lnTo>
                    <a:pt x="1811650" y="1894291"/>
                  </a:lnTo>
                  <a:lnTo>
                    <a:pt x="1856404" y="1910500"/>
                  </a:lnTo>
                  <a:lnTo>
                    <a:pt x="1901505" y="1926092"/>
                  </a:lnTo>
                  <a:lnTo>
                    <a:pt x="1946946" y="1941063"/>
                  </a:lnTo>
                  <a:lnTo>
                    <a:pt x="1992721" y="1955406"/>
                  </a:lnTo>
                  <a:lnTo>
                    <a:pt x="2038823" y="1969117"/>
                  </a:lnTo>
                  <a:lnTo>
                    <a:pt x="2085245" y="1982188"/>
                  </a:lnTo>
                  <a:lnTo>
                    <a:pt x="2131981" y="1994615"/>
                  </a:lnTo>
                  <a:lnTo>
                    <a:pt x="2179026" y="2006391"/>
                  </a:lnTo>
                  <a:lnTo>
                    <a:pt x="2226371" y="2017511"/>
                  </a:lnTo>
                  <a:lnTo>
                    <a:pt x="2274012" y="2027968"/>
                  </a:lnTo>
                  <a:lnTo>
                    <a:pt x="2321941" y="2037758"/>
                  </a:lnTo>
                  <a:lnTo>
                    <a:pt x="2370151" y="2046874"/>
                  </a:lnTo>
                  <a:lnTo>
                    <a:pt x="2418638" y="2055310"/>
                  </a:lnTo>
                  <a:lnTo>
                    <a:pt x="2467393" y="2063061"/>
                  </a:lnTo>
                  <a:lnTo>
                    <a:pt x="2516412" y="2070120"/>
                  </a:lnTo>
                  <a:lnTo>
                    <a:pt x="2565686" y="2076483"/>
                  </a:lnTo>
                  <a:lnTo>
                    <a:pt x="2615210" y="2082143"/>
                  </a:lnTo>
                  <a:lnTo>
                    <a:pt x="2664978" y="2087094"/>
                  </a:lnTo>
                  <a:lnTo>
                    <a:pt x="2714982" y="2091331"/>
                  </a:lnTo>
                  <a:lnTo>
                    <a:pt x="2765217" y="2094848"/>
                  </a:lnTo>
                  <a:lnTo>
                    <a:pt x="2815676" y="2097638"/>
                  </a:lnTo>
                  <a:lnTo>
                    <a:pt x="2866353" y="2099697"/>
                  </a:lnTo>
                  <a:lnTo>
                    <a:pt x="2917240" y="2101018"/>
                  </a:lnTo>
                  <a:lnTo>
                    <a:pt x="2968333" y="2101596"/>
                  </a:lnTo>
                  <a:lnTo>
                    <a:pt x="3019425" y="2101018"/>
                  </a:lnTo>
                  <a:lnTo>
                    <a:pt x="3070313" y="2099697"/>
                  </a:lnTo>
                  <a:lnTo>
                    <a:pt x="3120989" y="2097638"/>
                  </a:lnTo>
                  <a:lnTo>
                    <a:pt x="3171448" y="2094848"/>
                  </a:lnTo>
                  <a:lnTo>
                    <a:pt x="3221683" y="2091331"/>
                  </a:lnTo>
                  <a:lnTo>
                    <a:pt x="3271687" y="2087094"/>
                  </a:lnTo>
                  <a:lnTo>
                    <a:pt x="3321455" y="2082143"/>
                  </a:lnTo>
                  <a:lnTo>
                    <a:pt x="3370979" y="2076483"/>
                  </a:lnTo>
                  <a:lnTo>
                    <a:pt x="3420254" y="2070120"/>
                  </a:lnTo>
                  <a:lnTo>
                    <a:pt x="3469272" y="2063061"/>
                  </a:lnTo>
                  <a:lnTo>
                    <a:pt x="3518027" y="2055310"/>
                  </a:lnTo>
                  <a:lnTo>
                    <a:pt x="3566514" y="2046874"/>
                  </a:lnTo>
                  <a:lnTo>
                    <a:pt x="3614725" y="2037758"/>
                  </a:lnTo>
                  <a:lnTo>
                    <a:pt x="3662653" y="2027968"/>
                  </a:lnTo>
                  <a:lnTo>
                    <a:pt x="3710294" y="2017511"/>
                  </a:lnTo>
                  <a:lnTo>
                    <a:pt x="3757639" y="2006391"/>
                  </a:lnTo>
                  <a:lnTo>
                    <a:pt x="3804684" y="1994615"/>
                  </a:lnTo>
                  <a:lnTo>
                    <a:pt x="3851420" y="1982188"/>
                  </a:lnTo>
                  <a:lnTo>
                    <a:pt x="3897842" y="1969117"/>
                  </a:lnTo>
                  <a:lnTo>
                    <a:pt x="3943944" y="1955406"/>
                  </a:lnTo>
                  <a:lnTo>
                    <a:pt x="3989719" y="1941063"/>
                  </a:lnTo>
                  <a:lnTo>
                    <a:pt x="4035160" y="1926092"/>
                  </a:lnTo>
                  <a:lnTo>
                    <a:pt x="4080261" y="1910500"/>
                  </a:lnTo>
                  <a:lnTo>
                    <a:pt x="4125016" y="1894291"/>
                  </a:lnTo>
                  <a:lnTo>
                    <a:pt x="4169417" y="1877473"/>
                  </a:lnTo>
                  <a:lnTo>
                    <a:pt x="4213460" y="1860051"/>
                  </a:lnTo>
                  <a:lnTo>
                    <a:pt x="4257137" y="1842031"/>
                  </a:lnTo>
                  <a:lnTo>
                    <a:pt x="4300441" y="1823418"/>
                  </a:lnTo>
                  <a:lnTo>
                    <a:pt x="4343367" y="1804218"/>
                  </a:lnTo>
                  <a:lnTo>
                    <a:pt x="4385908" y="1784437"/>
                  </a:lnTo>
                  <a:lnTo>
                    <a:pt x="4428058" y="1764081"/>
                  </a:lnTo>
                  <a:lnTo>
                    <a:pt x="4469810" y="1743156"/>
                  </a:lnTo>
                  <a:lnTo>
                    <a:pt x="4511157" y="1721668"/>
                  </a:lnTo>
                  <a:lnTo>
                    <a:pt x="4552093" y="1699622"/>
                  </a:lnTo>
                  <a:lnTo>
                    <a:pt x="4592612" y="1677024"/>
                  </a:lnTo>
                  <a:lnTo>
                    <a:pt x="4632708" y="1653880"/>
                  </a:lnTo>
                  <a:lnTo>
                    <a:pt x="4672373" y="1630195"/>
                  </a:lnTo>
                  <a:lnTo>
                    <a:pt x="4711602" y="1605976"/>
                  </a:lnTo>
                  <a:lnTo>
                    <a:pt x="4750387" y="1581229"/>
                  </a:lnTo>
                  <a:lnTo>
                    <a:pt x="4788724" y="1555958"/>
                  </a:lnTo>
                  <a:lnTo>
                    <a:pt x="4826604" y="1530171"/>
                  </a:lnTo>
                  <a:lnTo>
                    <a:pt x="4864022" y="1503872"/>
                  </a:lnTo>
                  <a:lnTo>
                    <a:pt x="4900971" y="1477068"/>
                  </a:lnTo>
                  <a:lnTo>
                    <a:pt x="4937445" y="1449765"/>
                  </a:lnTo>
                  <a:lnTo>
                    <a:pt x="4973437" y="1421967"/>
                  </a:lnTo>
                  <a:lnTo>
                    <a:pt x="5008942" y="1393682"/>
                  </a:lnTo>
                  <a:lnTo>
                    <a:pt x="5043951" y="1364914"/>
                  </a:lnTo>
                  <a:lnTo>
                    <a:pt x="5078460" y="1335670"/>
                  </a:lnTo>
                  <a:lnTo>
                    <a:pt x="5112461" y="1305955"/>
                  </a:lnTo>
                  <a:lnTo>
                    <a:pt x="5145948" y="1275775"/>
                  </a:lnTo>
                  <a:lnTo>
                    <a:pt x="5178915" y="1245137"/>
                  </a:lnTo>
                  <a:lnTo>
                    <a:pt x="5211356" y="1214045"/>
                  </a:lnTo>
                  <a:lnTo>
                    <a:pt x="5243263" y="1182506"/>
                  </a:lnTo>
                  <a:lnTo>
                    <a:pt x="5274630" y="1150525"/>
                  </a:lnTo>
                  <a:lnTo>
                    <a:pt x="5305451" y="1118109"/>
                  </a:lnTo>
                  <a:lnTo>
                    <a:pt x="5335720" y="1085262"/>
                  </a:lnTo>
                  <a:lnTo>
                    <a:pt x="5365430" y="1051991"/>
                  </a:lnTo>
                  <a:lnTo>
                    <a:pt x="5394574" y="1018302"/>
                  </a:lnTo>
                  <a:lnTo>
                    <a:pt x="5423147" y="984201"/>
                  </a:lnTo>
                  <a:lnTo>
                    <a:pt x="5451141" y="949693"/>
                  </a:lnTo>
                  <a:lnTo>
                    <a:pt x="5478551" y="914783"/>
                  </a:lnTo>
                  <a:lnTo>
                    <a:pt x="5505369" y="879479"/>
                  </a:lnTo>
                  <a:lnTo>
                    <a:pt x="5531590" y="843785"/>
                  </a:lnTo>
                  <a:lnTo>
                    <a:pt x="5557207" y="807708"/>
                  </a:lnTo>
                  <a:lnTo>
                    <a:pt x="5582213" y="771253"/>
                  </a:lnTo>
                  <a:lnTo>
                    <a:pt x="5606602" y="734426"/>
                  </a:lnTo>
                  <a:lnTo>
                    <a:pt x="5630368" y="697233"/>
                  </a:lnTo>
                  <a:lnTo>
                    <a:pt x="5653504" y="659680"/>
                  </a:lnTo>
                  <a:lnTo>
                    <a:pt x="5676004" y="621772"/>
                  </a:lnTo>
                  <a:lnTo>
                    <a:pt x="5697861" y="583516"/>
                  </a:lnTo>
                  <a:lnTo>
                    <a:pt x="5719069" y="544917"/>
                  </a:lnTo>
                  <a:lnTo>
                    <a:pt x="5739622" y="505980"/>
                  </a:lnTo>
                  <a:lnTo>
                    <a:pt x="5759512" y="466712"/>
                  </a:lnTo>
                  <a:lnTo>
                    <a:pt x="5778734" y="427119"/>
                  </a:lnTo>
                  <a:lnTo>
                    <a:pt x="5797281" y="387206"/>
                  </a:lnTo>
                  <a:lnTo>
                    <a:pt x="5815147" y="346980"/>
                  </a:lnTo>
                  <a:lnTo>
                    <a:pt x="5832325" y="306445"/>
                  </a:lnTo>
                  <a:lnTo>
                    <a:pt x="5848808" y="265608"/>
                  </a:lnTo>
                  <a:lnTo>
                    <a:pt x="5864591" y="224474"/>
                  </a:lnTo>
                  <a:lnTo>
                    <a:pt x="5879667" y="183050"/>
                  </a:lnTo>
                  <a:lnTo>
                    <a:pt x="5894030" y="141341"/>
                  </a:lnTo>
                  <a:lnTo>
                    <a:pt x="5907672" y="99353"/>
                  </a:lnTo>
                  <a:lnTo>
                    <a:pt x="5920588" y="57092"/>
                  </a:lnTo>
                  <a:lnTo>
                    <a:pt x="5932771" y="14563"/>
                  </a:lnTo>
                  <a:lnTo>
                    <a:pt x="5936666" y="0"/>
                  </a:lnTo>
                  <a:close/>
                </a:path>
              </a:pathLst>
            </a:custGeom>
            <a:solidFill>
              <a:srgbClr val="E9465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2" name="Google Shape;172;p13"/>
          <p:cNvSpPr txBox="1"/>
          <p:nvPr/>
        </p:nvSpPr>
        <p:spPr>
          <a:xfrm>
            <a:off x="9418701" y="950163"/>
            <a:ext cx="68580" cy="285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700">
                <a:solidFill>
                  <a:srgbClr val="5A4593"/>
                </a:solidFill>
                <a:latin typeface="Tahoma"/>
                <a:ea typeface="Tahoma"/>
                <a:cs typeface="Tahoma"/>
                <a:sym typeface="Tahoma"/>
              </a:rPr>
              <a:t>.</a:t>
            </a:r>
            <a:endParaRPr sz="17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3" name="Google Shape;173;p13"/>
          <p:cNvSpPr txBox="1">
            <a:spLocks noGrp="1"/>
          </p:cNvSpPr>
          <p:nvPr>
            <p:ph type="title"/>
          </p:nvPr>
        </p:nvSpPr>
        <p:spPr>
          <a:xfrm>
            <a:off x="834644" y="102234"/>
            <a:ext cx="8910955" cy="7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500">
                <a:solidFill>
                  <a:srgbClr val="5A4593"/>
                </a:solidFill>
                <a:latin typeface="Tahoma"/>
                <a:ea typeface="Tahoma"/>
                <a:cs typeface="Tahoma"/>
                <a:sym typeface="Tahoma"/>
              </a:rPr>
              <a:t>1.Novità per l’A.S. 2021/2022</a:t>
            </a:r>
            <a:endParaRPr sz="4500"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174" name="Google Shape;174;p13"/>
          <p:cNvGrpSpPr/>
          <p:nvPr/>
        </p:nvGrpSpPr>
        <p:grpSpPr>
          <a:xfrm>
            <a:off x="795528" y="1784604"/>
            <a:ext cx="16936592" cy="5749290"/>
            <a:chOff x="795528" y="1784604"/>
            <a:chExt cx="16936592" cy="5749290"/>
          </a:xfrm>
        </p:grpSpPr>
        <p:sp>
          <p:nvSpPr>
            <p:cNvPr id="175" name="Google Shape;175;p13"/>
            <p:cNvSpPr/>
            <p:nvPr/>
          </p:nvSpPr>
          <p:spPr>
            <a:xfrm>
              <a:off x="17722595" y="4357116"/>
              <a:ext cx="9525" cy="3092450"/>
            </a:xfrm>
            <a:custGeom>
              <a:avLst/>
              <a:gdLst/>
              <a:ahLst/>
              <a:cxnLst/>
              <a:rect l="l" t="t" r="r" b="b"/>
              <a:pathLst>
                <a:path w="9525" h="3092450" extrusionOk="0">
                  <a:moveTo>
                    <a:pt x="9143" y="0"/>
                  </a:moveTo>
                  <a:lnTo>
                    <a:pt x="0" y="0"/>
                  </a:lnTo>
                  <a:lnTo>
                    <a:pt x="0" y="3092195"/>
                  </a:lnTo>
                  <a:lnTo>
                    <a:pt x="9143" y="3092195"/>
                  </a:lnTo>
                  <a:lnTo>
                    <a:pt x="9143" y="0"/>
                  </a:lnTo>
                  <a:close/>
                </a:path>
              </a:pathLst>
            </a:custGeom>
            <a:solidFill>
              <a:srgbClr val="5A459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76" name="Google Shape;176;p1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5528" y="1784604"/>
              <a:ext cx="3600450" cy="574929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7" name="Google Shape;177;p13"/>
          <p:cNvSpPr txBox="1"/>
          <p:nvPr/>
        </p:nvSpPr>
        <p:spPr>
          <a:xfrm>
            <a:off x="4497070" y="1488497"/>
            <a:ext cx="7439659" cy="2339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575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400" b="1">
                <a:solidFill>
                  <a:srgbClr val="49770E"/>
                </a:solidFill>
                <a:latin typeface="Calibri"/>
                <a:ea typeface="Calibri"/>
                <a:cs typeface="Calibri"/>
                <a:sym typeface="Calibri"/>
              </a:rPr>
              <a:t>DIDATTICA DIGITALE INTEGRATA</a:t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0650" marR="2284095" lvl="0" indent="0" algn="l" rtl="0">
              <a:lnSpc>
                <a:spcPct val="100000"/>
              </a:lnSpc>
              <a:spcBef>
                <a:spcPts val="1515"/>
              </a:spcBef>
              <a:spcAft>
                <a:spcPts val="0"/>
              </a:spcAft>
              <a:buNone/>
            </a:pPr>
            <a:r>
              <a:rPr lang="it-IT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Linee guida sulla Didattica Digitale  Integrata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0650" marR="0" lvl="0" indent="0" algn="l" rtl="0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None/>
            </a:pPr>
            <a:r>
              <a:rPr lang="it-IT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D. M. 89 del 7 agosto 2020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13"/>
          <p:cNvSpPr txBox="1"/>
          <p:nvPr/>
        </p:nvSpPr>
        <p:spPr>
          <a:xfrm>
            <a:off x="4519425" y="4094225"/>
            <a:ext cx="11658600" cy="2761007"/>
          </a:xfrm>
          <a:prstGeom prst="rect">
            <a:avLst/>
          </a:prstGeom>
          <a:solidFill>
            <a:srgbClr val="FFFFFF"/>
          </a:solidFill>
          <a:ln w="25900" cap="flat" cmpd="sng">
            <a:solidFill>
              <a:srgbClr val="C050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36825" rIns="0" bIns="0" anchor="t" anchorCtr="0">
            <a:spAutoFit/>
          </a:bodyPr>
          <a:lstStyle/>
          <a:p>
            <a:pPr marL="304800" marR="29718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 b="1" dirty="0">
                <a:solidFill>
                  <a:srgbClr val="4F6128"/>
                </a:solidFill>
                <a:latin typeface="Arial"/>
                <a:ea typeface="Arial"/>
                <a:cs typeface="Arial"/>
                <a:sym typeface="Arial"/>
              </a:rPr>
              <a:t>Il nostro Istituto, da marzo 2020, ha attivato con successo la </a:t>
            </a:r>
            <a:r>
              <a:rPr lang="it-IT" sz="2200" b="1" i="1" dirty="0">
                <a:solidFill>
                  <a:srgbClr val="4F6128"/>
                </a:solidFill>
                <a:latin typeface="Arial"/>
                <a:ea typeface="Arial"/>
                <a:cs typeface="Arial"/>
                <a:sym typeface="Arial"/>
              </a:rPr>
              <a:t>Didattica a Distanza </a:t>
            </a:r>
            <a:r>
              <a:rPr lang="it-IT" sz="2200" b="1" dirty="0">
                <a:solidFill>
                  <a:srgbClr val="4F6128"/>
                </a:solidFill>
                <a:latin typeface="Arial"/>
                <a:ea typeface="Arial"/>
                <a:cs typeface="Arial"/>
                <a:sym typeface="Arial"/>
              </a:rPr>
              <a:t>in  tutte le sezioni della Scuola dell’infanzia e in tutte le classi della Scuola Primaria e  Secondaria di I Grado.</a:t>
            </a:r>
            <a:endParaRPr sz="2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None/>
            </a:pPr>
            <a:endParaRPr sz="23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 b="1" dirty="0">
                <a:solidFill>
                  <a:srgbClr val="4F6128"/>
                </a:solidFill>
              </a:rPr>
              <a:t>Da settembre 2020</a:t>
            </a:r>
            <a:r>
              <a:rPr lang="it-IT" sz="2200" b="1" dirty="0">
                <a:solidFill>
                  <a:srgbClr val="4F6128"/>
                </a:solidFill>
                <a:latin typeface="Arial"/>
                <a:ea typeface="Arial"/>
                <a:cs typeface="Arial"/>
                <a:sym typeface="Arial"/>
              </a:rPr>
              <a:t>, in conformità alle disposizioni ministeriali, è stato predisposto un</a:t>
            </a:r>
            <a:endParaRPr sz="2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 b="1" dirty="0">
                <a:solidFill>
                  <a:srgbClr val="4F6128"/>
                </a:solidFill>
                <a:latin typeface="Arial"/>
                <a:ea typeface="Arial"/>
                <a:cs typeface="Arial"/>
                <a:sym typeface="Arial"/>
              </a:rPr>
              <a:t>piano per la </a:t>
            </a:r>
            <a:r>
              <a:rPr lang="it-IT" sz="2200" b="1" i="1" dirty="0">
                <a:solidFill>
                  <a:srgbClr val="4F6128"/>
                </a:solidFill>
                <a:latin typeface="Arial"/>
                <a:ea typeface="Arial"/>
                <a:cs typeface="Arial"/>
                <a:sym typeface="Arial"/>
              </a:rPr>
              <a:t>Didattica Digitale Integrata</a:t>
            </a:r>
            <a:r>
              <a:rPr lang="it-IT" sz="2200" b="1" dirty="0">
                <a:solidFill>
                  <a:srgbClr val="4F6128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06070" marR="300355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 b="1" dirty="0">
                <a:solidFill>
                  <a:srgbClr val="4F6128"/>
                </a:solidFill>
                <a:latin typeface="Arial"/>
                <a:ea typeface="Arial"/>
                <a:cs typeface="Arial"/>
                <a:sym typeface="Arial"/>
              </a:rPr>
              <a:t>Per tutti i gradi di scuola è prevista la possibilità di sviluppare attività didattiche da remoto  tramite classi virtuali con l’utilizzo della piattaforma </a:t>
            </a:r>
            <a:r>
              <a:rPr lang="it-IT" sz="2200" b="1" dirty="0" err="1">
                <a:solidFill>
                  <a:srgbClr val="4F6128"/>
                </a:solidFill>
              </a:rPr>
              <a:t>WorkSpace</a:t>
            </a:r>
            <a:r>
              <a:rPr lang="it-IT" sz="2200" b="1" dirty="0">
                <a:solidFill>
                  <a:srgbClr val="4F6128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9" name="Google Shape;179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734800" y="7048500"/>
            <a:ext cx="4572000" cy="2983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4650" y="8505075"/>
            <a:ext cx="1366500" cy="10858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5042866B-1C6B-4D32-A8FD-12472AAA2C81}"/>
              </a:ext>
            </a:extLst>
          </p:cNvPr>
          <p:cNvSpPr/>
          <p:nvPr/>
        </p:nvSpPr>
        <p:spPr>
          <a:xfrm>
            <a:off x="12026900" y="7449566"/>
            <a:ext cx="4000500" cy="5387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>
                <a:solidFill>
                  <a:schemeClr val="bg1">
                    <a:lumMod val="65000"/>
                  </a:schemeClr>
                </a:solidFill>
              </a:rPr>
              <a:t>Google Workspace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Google Shape;185;p14"/>
          <p:cNvGrpSpPr/>
          <p:nvPr/>
        </p:nvGrpSpPr>
        <p:grpSpPr>
          <a:xfrm>
            <a:off x="0" y="0"/>
            <a:ext cx="18288000" cy="10287252"/>
            <a:chOff x="0" y="0"/>
            <a:chExt cx="18288000" cy="10287252"/>
          </a:xfrm>
        </p:grpSpPr>
        <p:pic>
          <p:nvPicPr>
            <p:cNvPr id="186" name="Google Shape;186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18288000" cy="10287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7" name="Google Shape;187;p14"/>
            <p:cNvSpPr/>
            <p:nvPr/>
          </p:nvSpPr>
          <p:spPr>
            <a:xfrm>
              <a:off x="0" y="6669023"/>
              <a:ext cx="5478145" cy="3618229"/>
            </a:xfrm>
            <a:custGeom>
              <a:avLst/>
              <a:gdLst/>
              <a:ahLst/>
              <a:cxnLst/>
              <a:rect l="l" t="t" r="r" b="b"/>
              <a:pathLst>
                <a:path w="5478145" h="3618229" extrusionOk="0">
                  <a:moveTo>
                    <a:pt x="1446276" y="0"/>
                  </a:moveTo>
                  <a:lnTo>
                    <a:pt x="1397922" y="497"/>
                  </a:lnTo>
                  <a:lnTo>
                    <a:pt x="1349706" y="1553"/>
                  </a:lnTo>
                  <a:lnTo>
                    <a:pt x="1301629" y="3166"/>
                  </a:lnTo>
                  <a:lnTo>
                    <a:pt x="1253695" y="5332"/>
                  </a:lnTo>
                  <a:lnTo>
                    <a:pt x="1205907" y="8048"/>
                  </a:lnTo>
                  <a:lnTo>
                    <a:pt x="1158268" y="11311"/>
                  </a:lnTo>
                  <a:lnTo>
                    <a:pt x="1110781" y="15118"/>
                  </a:lnTo>
                  <a:lnTo>
                    <a:pt x="1063449" y="19465"/>
                  </a:lnTo>
                  <a:lnTo>
                    <a:pt x="1016276" y="24350"/>
                  </a:lnTo>
                  <a:lnTo>
                    <a:pt x="969264" y="29770"/>
                  </a:lnTo>
                  <a:lnTo>
                    <a:pt x="922416" y="35721"/>
                  </a:lnTo>
                  <a:lnTo>
                    <a:pt x="875736" y="42200"/>
                  </a:lnTo>
                  <a:lnTo>
                    <a:pt x="829227" y="49204"/>
                  </a:lnTo>
                  <a:lnTo>
                    <a:pt x="782891" y="56731"/>
                  </a:lnTo>
                  <a:lnTo>
                    <a:pt x="736732" y="64776"/>
                  </a:lnTo>
                  <a:lnTo>
                    <a:pt x="690753" y="73338"/>
                  </a:lnTo>
                  <a:lnTo>
                    <a:pt x="644958" y="82412"/>
                  </a:lnTo>
                  <a:lnTo>
                    <a:pt x="599348" y="91996"/>
                  </a:lnTo>
                  <a:lnTo>
                    <a:pt x="553927" y="102086"/>
                  </a:lnTo>
                  <a:lnTo>
                    <a:pt x="508699" y="112680"/>
                  </a:lnTo>
                  <a:lnTo>
                    <a:pt x="463666" y="123774"/>
                  </a:lnTo>
                  <a:lnTo>
                    <a:pt x="418831" y="135366"/>
                  </a:lnTo>
                  <a:lnTo>
                    <a:pt x="374198" y="147452"/>
                  </a:lnTo>
                  <a:lnTo>
                    <a:pt x="329770" y="160028"/>
                  </a:lnTo>
                  <a:lnTo>
                    <a:pt x="285549" y="173093"/>
                  </a:lnTo>
                  <a:lnTo>
                    <a:pt x="241539" y="186643"/>
                  </a:lnTo>
                  <a:lnTo>
                    <a:pt x="197743" y="200674"/>
                  </a:lnTo>
                  <a:lnTo>
                    <a:pt x="154164" y="215184"/>
                  </a:lnTo>
                  <a:lnTo>
                    <a:pt x="110806" y="230170"/>
                  </a:lnTo>
                  <a:lnTo>
                    <a:pt x="67670" y="245628"/>
                  </a:lnTo>
                  <a:lnTo>
                    <a:pt x="24761" y="261555"/>
                  </a:lnTo>
                  <a:lnTo>
                    <a:pt x="0" y="3617973"/>
                  </a:lnTo>
                  <a:lnTo>
                    <a:pt x="5477807" y="3617973"/>
                  </a:lnTo>
                  <a:lnTo>
                    <a:pt x="5469779" y="3550472"/>
                  </a:lnTo>
                  <a:lnTo>
                    <a:pt x="5463507" y="3503770"/>
                  </a:lnTo>
                  <a:lnTo>
                    <a:pt x="5456709" y="3457237"/>
                  </a:lnTo>
                  <a:lnTo>
                    <a:pt x="5449388" y="3410875"/>
                  </a:lnTo>
                  <a:lnTo>
                    <a:pt x="5441548" y="3364687"/>
                  </a:lnTo>
                  <a:lnTo>
                    <a:pt x="5433190" y="3318677"/>
                  </a:lnTo>
                  <a:lnTo>
                    <a:pt x="5424319" y="3272847"/>
                  </a:lnTo>
                  <a:lnTo>
                    <a:pt x="5414938" y="3227202"/>
                  </a:lnTo>
                  <a:lnTo>
                    <a:pt x="5405048" y="3181743"/>
                  </a:lnTo>
                  <a:lnTo>
                    <a:pt x="5394655" y="3136474"/>
                  </a:lnTo>
                  <a:lnTo>
                    <a:pt x="5383760" y="3091399"/>
                  </a:lnTo>
                  <a:lnTo>
                    <a:pt x="5372366" y="3046520"/>
                  </a:lnTo>
                  <a:lnTo>
                    <a:pt x="5360478" y="3001840"/>
                  </a:lnTo>
                  <a:lnTo>
                    <a:pt x="5348098" y="2957362"/>
                  </a:lnTo>
                  <a:lnTo>
                    <a:pt x="5335228" y="2913090"/>
                  </a:lnTo>
                  <a:lnTo>
                    <a:pt x="5321873" y="2869027"/>
                  </a:lnTo>
                  <a:lnTo>
                    <a:pt x="5308035" y="2825175"/>
                  </a:lnTo>
                  <a:lnTo>
                    <a:pt x="5293717" y="2781538"/>
                  </a:lnTo>
                  <a:lnTo>
                    <a:pt x="5278923" y="2738120"/>
                  </a:lnTo>
                  <a:lnTo>
                    <a:pt x="5263655" y="2694922"/>
                  </a:lnTo>
                  <a:lnTo>
                    <a:pt x="5247916" y="2651948"/>
                  </a:lnTo>
                  <a:lnTo>
                    <a:pt x="5231711" y="2609202"/>
                  </a:lnTo>
                  <a:lnTo>
                    <a:pt x="5215041" y="2566686"/>
                  </a:lnTo>
                  <a:lnTo>
                    <a:pt x="5197910" y="2524404"/>
                  </a:lnTo>
                  <a:lnTo>
                    <a:pt x="5180321" y="2482358"/>
                  </a:lnTo>
                  <a:lnTo>
                    <a:pt x="5162276" y="2440551"/>
                  </a:lnTo>
                  <a:lnTo>
                    <a:pt x="5143780" y="2398988"/>
                  </a:lnTo>
                  <a:lnTo>
                    <a:pt x="5124836" y="2357670"/>
                  </a:lnTo>
                  <a:lnTo>
                    <a:pt x="5105445" y="2316602"/>
                  </a:lnTo>
                  <a:lnTo>
                    <a:pt x="5085612" y="2275785"/>
                  </a:lnTo>
                  <a:lnTo>
                    <a:pt x="5065339" y="2235224"/>
                  </a:lnTo>
                  <a:lnTo>
                    <a:pt x="5044630" y="2194921"/>
                  </a:lnTo>
                  <a:lnTo>
                    <a:pt x="5023488" y="2154879"/>
                  </a:lnTo>
                  <a:lnTo>
                    <a:pt x="5001915" y="2115102"/>
                  </a:lnTo>
                  <a:lnTo>
                    <a:pt x="4979915" y="2075593"/>
                  </a:lnTo>
                  <a:lnTo>
                    <a:pt x="4957492" y="2036354"/>
                  </a:lnTo>
                  <a:lnTo>
                    <a:pt x="4934647" y="1997389"/>
                  </a:lnTo>
                  <a:lnTo>
                    <a:pt x="4911384" y="1958701"/>
                  </a:lnTo>
                  <a:lnTo>
                    <a:pt x="4887706" y="1920293"/>
                  </a:lnTo>
                  <a:lnTo>
                    <a:pt x="4863617" y="1882168"/>
                  </a:lnTo>
                  <a:lnTo>
                    <a:pt x="4839119" y="1844330"/>
                  </a:lnTo>
                  <a:lnTo>
                    <a:pt x="4814216" y="1806780"/>
                  </a:lnTo>
                  <a:lnTo>
                    <a:pt x="4788910" y="1769523"/>
                  </a:lnTo>
                  <a:lnTo>
                    <a:pt x="4763205" y="1732562"/>
                  </a:lnTo>
                  <a:lnTo>
                    <a:pt x="4737104" y="1695899"/>
                  </a:lnTo>
                  <a:lnTo>
                    <a:pt x="4710609" y="1659538"/>
                  </a:lnTo>
                  <a:lnTo>
                    <a:pt x="4683725" y="1623482"/>
                  </a:lnTo>
                  <a:lnTo>
                    <a:pt x="4656453" y="1587734"/>
                  </a:lnTo>
                  <a:lnTo>
                    <a:pt x="4628797" y="1552297"/>
                  </a:lnTo>
                  <a:lnTo>
                    <a:pt x="4600761" y="1517174"/>
                  </a:lnTo>
                  <a:lnTo>
                    <a:pt x="4572347" y="1482369"/>
                  </a:lnTo>
                  <a:lnTo>
                    <a:pt x="4543559" y="1447883"/>
                  </a:lnTo>
                  <a:lnTo>
                    <a:pt x="4514398" y="1413721"/>
                  </a:lnTo>
                  <a:lnTo>
                    <a:pt x="4484870" y="1379886"/>
                  </a:lnTo>
                  <a:lnTo>
                    <a:pt x="4454976" y="1346381"/>
                  </a:lnTo>
                  <a:lnTo>
                    <a:pt x="4424720" y="1313208"/>
                  </a:lnTo>
                  <a:lnTo>
                    <a:pt x="4394104" y="1280371"/>
                  </a:lnTo>
                  <a:lnTo>
                    <a:pt x="4363133" y="1247873"/>
                  </a:lnTo>
                  <a:lnTo>
                    <a:pt x="4331809" y="1215717"/>
                  </a:lnTo>
                  <a:lnTo>
                    <a:pt x="4300134" y="1183907"/>
                  </a:lnTo>
                  <a:lnTo>
                    <a:pt x="4268113" y="1152444"/>
                  </a:lnTo>
                  <a:lnTo>
                    <a:pt x="4235749" y="1121333"/>
                  </a:lnTo>
                  <a:lnTo>
                    <a:pt x="4203043" y="1090577"/>
                  </a:lnTo>
                  <a:lnTo>
                    <a:pt x="4170000" y="1060178"/>
                  </a:lnTo>
                  <a:lnTo>
                    <a:pt x="4136623" y="1030140"/>
                  </a:lnTo>
                  <a:lnTo>
                    <a:pt x="4102914" y="1000466"/>
                  </a:lnTo>
                  <a:lnTo>
                    <a:pt x="4068877" y="971158"/>
                  </a:lnTo>
                  <a:lnTo>
                    <a:pt x="4034515" y="942221"/>
                  </a:lnTo>
                  <a:lnTo>
                    <a:pt x="3999831" y="913657"/>
                  </a:lnTo>
                  <a:lnTo>
                    <a:pt x="3964828" y="885469"/>
                  </a:lnTo>
                  <a:lnTo>
                    <a:pt x="3929509" y="857660"/>
                  </a:lnTo>
                  <a:lnTo>
                    <a:pt x="3893877" y="830234"/>
                  </a:lnTo>
                  <a:lnTo>
                    <a:pt x="3857935" y="803193"/>
                  </a:lnTo>
                  <a:lnTo>
                    <a:pt x="3821687" y="776541"/>
                  </a:lnTo>
                  <a:lnTo>
                    <a:pt x="3785135" y="750281"/>
                  </a:lnTo>
                  <a:lnTo>
                    <a:pt x="3748283" y="724415"/>
                  </a:lnTo>
                  <a:lnTo>
                    <a:pt x="3711134" y="698948"/>
                  </a:lnTo>
                  <a:lnTo>
                    <a:pt x="3673690" y="673882"/>
                  </a:lnTo>
                  <a:lnTo>
                    <a:pt x="3635955" y="649219"/>
                  </a:lnTo>
                  <a:lnTo>
                    <a:pt x="3597932" y="624964"/>
                  </a:lnTo>
                  <a:lnTo>
                    <a:pt x="3559624" y="601120"/>
                  </a:lnTo>
                  <a:lnTo>
                    <a:pt x="3521034" y="577689"/>
                  </a:lnTo>
                  <a:lnTo>
                    <a:pt x="3482165" y="554674"/>
                  </a:lnTo>
                  <a:lnTo>
                    <a:pt x="3443021" y="532079"/>
                  </a:lnTo>
                  <a:lnTo>
                    <a:pt x="3403604" y="509907"/>
                  </a:lnTo>
                  <a:lnTo>
                    <a:pt x="3363917" y="488161"/>
                  </a:lnTo>
                  <a:lnTo>
                    <a:pt x="3323964" y="466844"/>
                  </a:lnTo>
                  <a:lnTo>
                    <a:pt x="3283748" y="445958"/>
                  </a:lnTo>
                  <a:lnTo>
                    <a:pt x="3243271" y="425508"/>
                  </a:lnTo>
                  <a:lnTo>
                    <a:pt x="3202538" y="405497"/>
                  </a:lnTo>
                  <a:lnTo>
                    <a:pt x="3161550" y="385927"/>
                  </a:lnTo>
                  <a:lnTo>
                    <a:pt x="3120311" y="366801"/>
                  </a:lnTo>
                  <a:lnTo>
                    <a:pt x="3078824" y="348123"/>
                  </a:lnTo>
                  <a:lnTo>
                    <a:pt x="3037093" y="329895"/>
                  </a:lnTo>
                  <a:lnTo>
                    <a:pt x="2995119" y="312122"/>
                  </a:lnTo>
                  <a:lnTo>
                    <a:pt x="2952907" y="294805"/>
                  </a:lnTo>
                  <a:lnTo>
                    <a:pt x="2910460" y="277948"/>
                  </a:lnTo>
                  <a:lnTo>
                    <a:pt x="2867780" y="261555"/>
                  </a:lnTo>
                  <a:lnTo>
                    <a:pt x="2824871" y="245628"/>
                  </a:lnTo>
                  <a:lnTo>
                    <a:pt x="2781735" y="230170"/>
                  </a:lnTo>
                  <a:lnTo>
                    <a:pt x="2738377" y="215184"/>
                  </a:lnTo>
                  <a:lnTo>
                    <a:pt x="2694798" y="200674"/>
                  </a:lnTo>
                  <a:lnTo>
                    <a:pt x="2651002" y="186643"/>
                  </a:lnTo>
                  <a:lnTo>
                    <a:pt x="2606993" y="173093"/>
                  </a:lnTo>
                  <a:lnTo>
                    <a:pt x="2562772" y="160028"/>
                  </a:lnTo>
                  <a:lnTo>
                    <a:pt x="2518344" y="147452"/>
                  </a:lnTo>
                  <a:lnTo>
                    <a:pt x="2473711" y="135366"/>
                  </a:lnTo>
                  <a:lnTo>
                    <a:pt x="2428877" y="123774"/>
                  </a:lnTo>
                  <a:lnTo>
                    <a:pt x="2383844" y="112680"/>
                  </a:lnTo>
                  <a:lnTo>
                    <a:pt x="2338616" y="102086"/>
                  </a:lnTo>
                  <a:lnTo>
                    <a:pt x="2293196" y="91996"/>
                  </a:lnTo>
                  <a:lnTo>
                    <a:pt x="2247586" y="82412"/>
                  </a:lnTo>
                  <a:lnTo>
                    <a:pt x="2201791" y="73338"/>
                  </a:lnTo>
                  <a:lnTo>
                    <a:pt x="2155812" y="64776"/>
                  </a:lnTo>
                  <a:lnTo>
                    <a:pt x="2109654" y="56731"/>
                  </a:lnTo>
                  <a:lnTo>
                    <a:pt x="2063318" y="49204"/>
                  </a:lnTo>
                  <a:lnTo>
                    <a:pt x="2016809" y="42200"/>
                  </a:lnTo>
                  <a:lnTo>
                    <a:pt x="1970130" y="35721"/>
                  </a:lnTo>
                  <a:lnTo>
                    <a:pt x="1923282" y="29770"/>
                  </a:lnTo>
                  <a:lnTo>
                    <a:pt x="1876271" y="24350"/>
                  </a:lnTo>
                  <a:lnTo>
                    <a:pt x="1829098" y="19465"/>
                  </a:lnTo>
                  <a:lnTo>
                    <a:pt x="1781766" y="15118"/>
                  </a:lnTo>
                  <a:lnTo>
                    <a:pt x="1734280" y="11311"/>
                  </a:lnTo>
                  <a:lnTo>
                    <a:pt x="1686641" y="8048"/>
                  </a:lnTo>
                  <a:lnTo>
                    <a:pt x="1638854" y="5332"/>
                  </a:lnTo>
                  <a:lnTo>
                    <a:pt x="1590920" y="3166"/>
                  </a:lnTo>
                  <a:lnTo>
                    <a:pt x="1542844" y="1553"/>
                  </a:lnTo>
                  <a:lnTo>
                    <a:pt x="1494628" y="497"/>
                  </a:lnTo>
                  <a:lnTo>
                    <a:pt x="1446276" y="0"/>
                  </a:lnTo>
                  <a:close/>
                </a:path>
              </a:pathLst>
            </a:custGeom>
            <a:solidFill>
              <a:srgbClr val="5A459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14"/>
            <p:cNvSpPr/>
            <p:nvPr/>
          </p:nvSpPr>
          <p:spPr>
            <a:xfrm>
              <a:off x="11053229" y="0"/>
              <a:ext cx="5937250" cy="2101850"/>
            </a:xfrm>
            <a:custGeom>
              <a:avLst/>
              <a:gdLst/>
              <a:ahLst/>
              <a:cxnLst/>
              <a:rect l="l" t="t" r="r" b="b"/>
              <a:pathLst>
                <a:path w="5937250" h="2101850" extrusionOk="0">
                  <a:moveTo>
                    <a:pt x="5936666" y="0"/>
                  </a:moveTo>
                  <a:lnTo>
                    <a:pt x="0" y="0"/>
                  </a:lnTo>
                  <a:lnTo>
                    <a:pt x="3894" y="14563"/>
                  </a:lnTo>
                  <a:lnTo>
                    <a:pt x="16077" y="57092"/>
                  </a:lnTo>
                  <a:lnTo>
                    <a:pt x="28993" y="99353"/>
                  </a:lnTo>
                  <a:lnTo>
                    <a:pt x="42636" y="141341"/>
                  </a:lnTo>
                  <a:lnTo>
                    <a:pt x="56998" y="183050"/>
                  </a:lnTo>
                  <a:lnTo>
                    <a:pt x="72074" y="224474"/>
                  </a:lnTo>
                  <a:lnTo>
                    <a:pt x="87857" y="265608"/>
                  </a:lnTo>
                  <a:lnTo>
                    <a:pt x="104340" y="306445"/>
                  </a:lnTo>
                  <a:lnTo>
                    <a:pt x="121518" y="346980"/>
                  </a:lnTo>
                  <a:lnTo>
                    <a:pt x="139384" y="387206"/>
                  </a:lnTo>
                  <a:lnTo>
                    <a:pt x="157931" y="427119"/>
                  </a:lnTo>
                  <a:lnTo>
                    <a:pt x="177153" y="466712"/>
                  </a:lnTo>
                  <a:lnTo>
                    <a:pt x="197043" y="505980"/>
                  </a:lnTo>
                  <a:lnTo>
                    <a:pt x="217596" y="544917"/>
                  </a:lnTo>
                  <a:lnTo>
                    <a:pt x="238804" y="583516"/>
                  </a:lnTo>
                  <a:lnTo>
                    <a:pt x="260661" y="621772"/>
                  </a:lnTo>
                  <a:lnTo>
                    <a:pt x="283161" y="659680"/>
                  </a:lnTo>
                  <a:lnTo>
                    <a:pt x="306297" y="697233"/>
                  </a:lnTo>
                  <a:lnTo>
                    <a:pt x="330063" y="734426"/>
                  </a:lnTo>
                  <a:lnTo>
                    <a:pt x="354452" y="771253"/>
                  </a:lnTo>
                  <a:lnTo>
                    <a:pt x="379458" y="807708"/>
                  </a:lnTo>
                  <a:lnTo>
                    <a:pt x="405075" y="843785"/>
                  </a:lnTo>
                  <a:lnTo>
                    <a:pt x="431296" y="879479"/>
                  </a:lnTo>
                  <a:lnTo>
                    <a:pt x="458114" y="914783"/>
                  </a:lnTo>
                  <a:lnTo>
                    <a:pt x="485524" y="949693"/>
                  </a:lnTo>
                  <a:lnTo>
                    <a:pt x="513518" y="984201"/>
                  </a:lnTo>
                  <a:lnTo>
                    <a:pt x="542091" y="1018302"/>
                  </a:lnTo>
                  <a:lnTo>
                    <a:pt x="571235" y="1051991"/>
                  </a:lnTo>
                  <a:lnTo>
                    <a:pt x="600945" y="1085262"/>
                  </a:lnTo>
                  <a:lnTo>
                    <a:pt x="631214" y="1118109"/>
                  </a:lnTo>
                  <a:lnTo>
                    <a:pt x="662035" y="1150525"/>
                  </a:lnTo>
                  <a:lnTo>
                    <a:pt x="693402" y="1182506"/>
                  </a:lnTo>
                  <a:lnTo>
                    <a:pt x="725310" y="1214045"/>
                  </a:lnTo>
                  <a:lnTo>
                    <a:pt x="757750" y="1245137"/>
                  </a:lnTo>
                  <a:lnTo>
                    <a:pt x="790717" y="1275775"/>
                  </a:lnTo>
                  <a:lnTo>
                    <a:pt x="824204" y="1305955"/>
                  </a:lnTo>
                  <a:lnTo>
                    <a:pt x="858205" y="1335670"/>
                  </a:lnTo>
                  <a:lnTo>
                    <a:pt x="892714" y="1364914"/>
                  </a:lnTo>
                  <a:lnTo>
                    <a:pt x="927724" y="1393682"/>
                  </a:lnTo>
                  <a:lnTo>
                    <a:pt x="963228" y="1421967"/>
                  </a:lnTo>
                  <a:lnTo>
                    <a:pt x="999220" y="1449765"/>
                  </a:lnTo>
                  <a:lnTo>
                    <a:pt x="1035694" y="1477068"/>
                  </a:lnTo>
                  <a:lnTo>
                    <a:pt x="1072643" y="1503872"/>
                  </a:lnTo>
                  <a:lnTo>
                    <a:pt x="1110061" y="1530171"/>
                  </a:lnTo>
                  <a:lnTo>
                    <a:pt x="1147941" y="1555958"/>
                  </a:lnTo>
                  <a:lnTo>
                    <a:pt x="1186278" y="1581229"/>
                  </a:lnTo>
                  <a:lnTo>
                    <a:pt x="1225063" y="1605976"/>
                  </a:lnTo>
                  <a:lnTo>
                    <a:pt x="1264292" y="1630195"/>
                  </a:lnTo>
                  <a:lnTo>
                    <a:pt x="1303957" y="1653880"/>
                  </a:lnTo>
                  <a:lnTo>
                    <a:pt x="1344053" y="1677024"/>
                  </a:lnTo>
                  <a:lnTo>
                    <a:pt x="1384572" y="1699622"/>
                  </a:lnTo>
                  <a:lnTo>
                    <a:pt x="1425508" y="1721668"/>
                  </a:lnTo>
                  <a:lnTo>
                    <a:pt x="1466856" y="1743156"/>
                  </a:lnTo>
                  <a:lnTo>
                    <a:pt x="1508607" y="1764081"/>
                  </a:lnTo>
                  <a:lnTo>
                    <a:pt x="1550757" y="1784437"/>
                  </a:lnTo>
                  <a:lnTo>
                    <a:pt x="1593298" y="1804218"/>
                  </a:lnTo>
                  <a:lnTo>
                    <a:pt x="1636224" y="1823418"/>
                  </a:lnTo>
                  <a:lnTo>
                    <a:pt x="1679528" y="1842031"/>
                  </a:lnTo>
                  <a:lnTo>
                    <a:pt x="1723205" y="1860051"/>
                  </a:lnTo>
                  <a:lnTo>
                    <a:pt x="1767248" y="1877473"/>
                  </a:lnTo>
                  <a:lnTo>
                    <a:pt x="1811650" y="1894291"/>
                  </a:lnTo>
                  <a:lnTo>
                    <a:pt x="1856404" y="1910500"/>
                  </a:lnTo>
                  <a:lnTo>
                    <a:pt x="1901505" y="1926092"/>
                  </a:lnTo>
                  <a:lnTo>
                    <a:pt x="1946946" y="1941063"/>
                  </a:lnTo>
                  <a:lnTo>
                    <a:pt x="1992721" y="1955406"/>
                  </a:lnTo>
                  <a:lnTo>
                    <a:pt x="2038823" y="1969117"/>
                  </a:lnTo>
                  <a:lnTo>
                    <a:pt x="2085245" y="1982188"/>
                  </a:lnTo>
                  <a:lnTo>
                    <a:pt x="2131981" y="1994615"/>
                  </a:lnTo>
                  <a:lnTo>
                    <a:pt x="2179026" y="2006391"/>
                  </a:lnTo>
                  <a:lnTo>
                    <a:pt x="2226371" y="2017511"/>
                  </a:lnTo>
                  <a:lnTo>
                    <a:pt x="2274012" y="2027968"/>
                  </a:lnTo>
                  <a:lnTo>
                    <a:pt x="2321941" y="2037758"/>
                  </a:lnTo>
                  <a:lnTo>
                    <a:pt x="2370151" y="2046874"/>
                  </a:lnTo>
                  <a:lnTo>
                    <a:pt x="2418638" y="2055310"/>
                  </a:lnTo>
                  <a:lnTo>
                    <a:pt x="2467393" y="2063061"/>
                  </a:lnTo>
                  <a:lnTo>
                    <a:pt x="2516412" y="2070120"/>
                  </a:lnTo>
                  <a:lnTo>
                    <a:pt x="2565686" y="2076483"/>
                  </a:lnTo>
                  <a:lnTo>
                    <a:pt x="2615210" y="2082143"/>
                  </a:lnTo>
                  <a:lnTo>
                    <a:pt x="2664978" y="2087094"/>
                  </a:lnTo>
                  <a:lnTo>
                    <a:pt x="2714982" y="2091331"/>
                  </a:lnTo>
                  <a:lnTo>
                    <a:pt x="2765217" y="2094848"/>
                  </a:lnTo>
                  <a:lnTo>
                    <a:pt x="2815676" y="2097638"/>
                  </a:lnTo>
                  <a:lnTo>
                    <a:pt x="2866353" y="2099697"/>
                  </a:lnTo>
                  <a:lnTo>
                    <a:pt x="2917240" y="2101018"/>
                  </a:lnTo>
                  <a:lnTo>
                    <a:pt x="2968333" y="2101596"/>
                  </a:lnTo>
                  <a:lnTo>
                    <a:pt x="3019425" y="2101018"/>
                  </a:lnTo>
                  <a:lnTo>
                    <a:pt x="3070313" y="2099697"/>
                  </a:lnTo>
                  <a:lnTo>
                    <a:pt x="3120989" y="2097638"/>
                  </a:lnTo>
                  <a:lnTo>
                    <a:pt x="3171448" y="2094848"/>
                  </a:lnTo>
                  <a:lnTo>
                    <a:pt x="3221683" y="2091331"/>
                  </a:lnTo>
                  <a:lnTo>
                    <a:pt x="3271687" y="2087094"/>
                  </a:lnTo>
                  <a:lnTo>
                    <a:pt x="3321455" y="2082143"/>
                  </a:lnTo>
                  <a:lnTo>
                    <a:pt x="3370979" y="2076483"/>
                  </a:lnTo>
                  <a:lnTo>
                    <a:pt x="3420254" y="2070120"/>
                  </a:lnTo>
                  <a:lnTo>
                    <a:pt x="3469272" y="2063061"/>
                  </a:lnTo>
                  <a:lnTo>
                    <a:pt x="3518027" y="2055310"/>
                  </a:lnTo>
                  <a:lnTo>
                    <a:pt x="3566514" y="2046874"/>
                  </a:lnTo>
                  <a:lnTo>
                    <a:pt x="3614725" y="2037758"/>
                  </a:lnTo>
                  <a:lnTo>
                    <a:pt x="3662653" y="2027968"/>
                  </a:lnTo>
                  <a:lnTo>
                    <a:pt x="3710294" y="2017511"/>
                  </a:lnTo>
                  <a:lnTo>
                    <a:pt x="3757639" y="2006391"/>
                  </a:lnTo>
                  <a:lnTo>
                    <a:pt x="3804684" y="1994615"/>
                  </a:lnTo>
                  <a:lnTo>
                    <a:pt x="3851420" y="1982188"/>
                  </a:lnTo>
                  <a:lnTo>
                    <a:pt x="3897842" y="1969117"/>
                  </a:lnTo>
                  <a:lnTo>
                    <a:pt x="3943944" y="1955406"/>
                  </a:lnTo>
                  <a:lnTo>
                    <a:pt x="3989719" y="1941063"/>
                  </a:lnTo>
                  <a:lnTo>
                    <a:pt x="4035160" y="1926092"/>
                  </a:lnTo>
                  <a:lnTo>
                    <a:pt x="4080261" y="1910500"/>
                  </a:lnTo>
                  <a:lnTo>
                    <a:pt x="4125016" y="1894291"/>
                  </a:lnTo>
                  <a:lnTo>
                    <a:pt x="4169417" y="1877473"/>
                  </a:lnTo>
                  <a:lnTo>
                    <a:pt x="4213460" y="1860051"/>
                  </a:lnTo>
                  <a:lnTo>
                    <a:pt x="4257137" y="1842031"/>
                  </a:lnTo>
                  <a:lnTo>
                    <a:pt x="4300441" y="1823418"/>
                  </a:lnTo>
                  <a:lnTo>
                    <a:pt x="4343367" y="1804218"/>
                  </a:lnTo>
                  <a:lnTo>
                    <a:pt x="4385908" y="1784437"/>
                  </a:lnTo>
                  <a:lnTo>
                    <a:pt x="4428058" y="1764081"/>
                  </a:lnTo>
                  <a:lnTo>
                    <a:pt x="4469810" y="1743156"/>
                  </a:lnTo>
                  <a:lnTo>
                    <a:pt x="4511157" y="1721668"/>
                  </a:lnTo>
                  <a:lnTo>
                    <a:pt x="4552093" y="1699622"/>
                  </a:lnTo>
                  <a:lnTo>
                    <a:pt x="4592612" y="1677024"/>
                  </a:lnTo>
                  <a:lnTo>
                    <a:pt x="4632708" y="1653880"/>
                  </a:lnTo>
                  <a:lnTo>
                    <a:pt x="4672373" y="1630195"/>
                  </a:lnTo>
                  <a:lnTo>
                    <a:pt x="4711602" y="1605976"/>
                  </a:lnTo>
                  <a:lnTo>
                    <a:pt x="4750387" y="1581229"/>
                  </a:lnTo>
                  <a:lnTo>
                    <a:pt x="4788724" y="1555958"/>
                  </a:lnTo>
                  <a:lnTo>
                    <a:pt x="4826604" y="1530171"/>
                  </a:lnTo>
                  <a:lnTo>
                    <a:pt x="4864022" y="1503872"/>
                  </a:lnTo>
                  <a:lnTo>
                    <a:pt x="4900971" y="1477068"/>
                  </a:lnTo>
                  <a:lnTo>
                    <a:pt x="4937445" y="1449765"/>
                  </a:lnTo>
                  <a:lnTo>
                    <a:pt x="4973437" y="1421967"/>
                  </a:lnTo>
                  <a:lnTo>
                    <a:pt x="5008942" y="1393682"/>
                  </a:lnTo>
                  <a:lnTo>
                    <a:pt x="5043951" y="1364914"/>
                  </a:lnTo>
                  <a:lnTo>
                    <a:pt x="5078460" y="1335670"/>
                  </a:lnTo>
                  <a:lnTo>
                    <a:pt x="5112461" y="1305955"/>
                  </a:lnTo>
                  <a:lnTo>
                    <a:pt x="5145948" y="1275775"/>
                  </a:lnTo>
                  <a:lnTo>
                    <a:pt x="5178915" y="1245137"/>
                  </a:lnTo>
                  <a:lnTo>
                    <a:pt x="5211356" y="1214045"/>
                  </a:lnTo>
                  <a:lnTo>
                    <a:pt x="5243263" y="1182506"/>
                  </a:lnTo>
                  <a:lnTo>
                    <a:pt x="5274630" y="1150525"/>
                  </a:lnTo>
                  <a:lnTo>
                    <a:pt x="5305451" y="1118109"/>
                  </a:lnTo>
                  <a:lnTo>
                    <a:pt x="5335720" y="1085262"/>
                  </a:lnTo>
                  <a:lnTo>
                    <a:pt x="5365430" y="1051991"/>
                  </a:lnTo>
                  <a:lnTo>
                    <a:pt x="5394574" y="1018302"/>
                  </a:lnTo>
                  <a:lnTo>
                    <a:pt x="5423147" y="984201"/>
                  </a:lnTo>
                  <a:lnTo>
                    <a:pt x="5451141" y="949693"/>
                  </a:lnTo>
                  <a:lnTo>
                    <a:pt x="5478551" y="914783"/>
                  </a:lnTo>
                  <a:lnTo>
                    <a:pt x="5505369" y="879479"/>
                  </a:lnTo>
                  <a:lnTo>
                    <a:pt x="5531590" y="843785"/>
                  </a:lnTo>
                  <a:lnTo>
                    <a:pt x="5557207" y="807708"/>
                  </a:lnTo>
                  <a:lnTo>
                    <a:pt x="5582213" y="771253"/>
                  </a:lnTo>
                  <a:lnTo>
                    <a:pt x="5606602" y="734426"/>
                  </a:lnTo>
                  <a:lnTo>
                    <a:pt x="5630368" y="697233"/>
                  </a:lnTo>
                  <a:lnTo>
                    <a:pt x="5653504" y="659680"/>
                  </a:lnTo>
                  <a:lnTo>
                    <a:pt x="5676004" y="621772"/>
                  </a:lnTo>
                  <a:lnTo>
                    <a:pt x="5697861" y="583516"/>
                  </a:lnTo>
                  <a:lnTo>
                    <a:pt x="5719069" y="544917"/>
                  </a:lnTo>
                  <a:lnTo>
                    <a:pt x="5739622" y="505980"/>
                  </a:lnTo>
                  <a:lnTo>
                    <a:pt x="5759512" y="466712"/>
                  </a:lnTo>
                  <a:lnTo>
                    <a:pt x="5778734" y="427119"/>
                  </a:lnTo>
                  <a:lnTo>
                    <a:pt x="5797281" y="387206"/>
                  </a:lnTo>
                  <a:lnTo>
                    <a:pt x="5815147" y="346980"/>
                  </a:lnTo>
                  <a:lnTo>
                    <a:pt x="5832325" y="306445"/>
                  </a:lnTo>
                  <a:lnTo>
                    <a:pt x="5848808" y="265608"/>
                  </a:lnTo>
                  <a:lnTo>
                    <a:pt x="5864591" y="224474"/>
                  </a:lnTo>
                  <a:lnTo>
                    <a:pt x="5879667" y="183050"/>
                  </a:lnTo>
                  <a:lnTo>
                    <a:pt x="5894030" y="141341"/>
                  </a:lnTo>
                  <a:lnTo>
                    <a:pt x="5907672" y="99353"/>
                  </a:lnTo>
                  <a:lnTo>
                    <a:pt x="5920588" y="57092"/>
                  </a:lnTo>
                  <a:lnTo>
                    <a:pt x="5932771" y="14563"/>
                  </a:lnTo>
                  <a:lnTo>
                    <a:pt x="5936666" y="0"/>
                  </a:lnTo>
                  <a:close/>
                </a:path>
              </a:pathLst>
            </a:custGeom>
            <a:solidFill>
              <a:srgbClr val="E9465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9" name="Google Shape;189;p14"/>
          <p:cNvSpPr txBox="1"/>
          <p:nvPr/>
        </p:nvSpPr>
        <p:spPr>
          <a:xfrm>
            <a:off x="9097518" y="1895348"/>
            <a:ext cx="68580" cy="285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700">
                <a:solidFill>
                  <a:srgbClr val="5A4593"/>
                </a:solidFill>
                <a:latin typeface="Tahoma"/>
                <a:ea typeface="Tahoma"/>
                <a:cs typeface="Tahoma"/>
                <a:sym typeface="Tahoma"/>
              </a:rPr>
              <a:t>.</a:t>
            </a:r>
            <a:endParaRPr sz="17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90" name="Google Shape;190;p14"/>
          <p:cNvSpPr txBox="1">
            <a:spLocks noGrp="1"/>
          </p:cNvSpPr>
          <p:nvPr>
            <p:ph type="title"/>
          </p:nvPr>
        </p:nvSpPr>
        <p:spPr>
          <a:xfrm>
            <a:off x="513384" y="1046733"/>
            <a:ext cx="9180195" cy="7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500">
                <a:solidFill>
                  <a:srgbClr val="5A4593"/>
                </a:solidFill>
                <a:latin typeface="Tahoma"/>
                <a:ea typeface="Tahoma"/>
                <a:cs typeface="Tahoma"/>
                <a:sym typeface="Tahoma"/>
              </a:rPr>
              <a:t>2. Novità per l’A.S. 2021/2022</a:t>
            </a:r>
            <a:endParaRPr sz="4500"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191" name="Google Shape;191;p14"/>
          <p:cNvGrpSpPr/>
          <p:nvPr/>
        </p:nvGrpSpPr>
        <p:grpSpPr>
          <a:xfrm>
            <a:off x="2631947" y="3176016"/>
            <a:ext cx="15100173" cy="6057137"/>
            <a:chOff x="2631947" y="3176016"/>
            <a:chExt cx="15100173" cy="6057137"/>
          </a:xfrm>
        </p:grpSpPr>
        <p:sp>
          <p:nvSpPr>
            <p:cNvPr id="192" name="Google Shape;192;p14"/>
            <p:cNvSpPr/>
            <p:nvPr/>
          </p:nvSpPr>
          <p:spPr>
            <a:xfrm>
              <a:off x="17722595" y="4357116"/>
              <a:ext cx="9525" cy="3092450"/>
            </a:xfrm>
            <a:custGeom>
              <a:avLst/>
              <a:gdLst/>
              <a:ahLst/>
              <a:cxnLst/>
              <a:rect l="l" t="t" r="r" b="b"/>
              <a:pathLst>
                <a:path w="9525" h="3092450" extrusionOk="0">
                  <a:moveTo>
                    <a:pt x="9143" y="0"/>
                  </a:moveTo>
                  <a:lnTo>
                    <a:pt x="0" y="0"/>
                  </a:lnTo>
                  <a:lnTo>
                    <a:pt x="0" y="3092195"/>
                  </a:lnTo>
                  <a:lnTo>
                    <a:pt x="9143" y="3092195"/>
                  </a:lnTo>
                  <a:lnTo>
                    <a:pt x="9143" y="0"/>
                  </a:lnTo>
                  <a:close/>
                </a:path>
              </a:pathLst>
            </a:custGeom>
            <a:solidFill>
              <a:srgbClr val="5A459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93" name="Google Shape;193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631947" y="3176016"/>
              <a:ext cx="5578602" cy="29466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4" name="Google Shape;194;p1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399276" y="6214872"/>
              <a:ext cx="9496805" cy="301828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5" name="Google Shape;195;p14"/>
          <p:cNvSpPr txBox="1"/>
          <p:nvPr/>
        </p:nvSpPr>
        <p:spPr>
          <a:xfrm>
            <a:off x="8308975" y="3449573"/>
            <a:ext cx="5745480" cy="2047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400" b="1">
                <a:solidFill>
                  <a:srgbClr val="E94658"/>
                </a:solidFill>
                <a:latin typeface="Calibri"/>
                <a:ea typeface="Calibri"/>
                <a:cs typeface="Calibri"/>
                <a:sym typeface="Calibri"/>
              </a:rPr>
              <a:t>EDUCAZIONE CIVICA</a:t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marR="1002664" lvl="0" indent="0" algn="l" rtl="0">
              <a:lnSpc>
                <a:spcPct val="100000"/>
              </a:lnSpc>
              <a:spcBef>
                <a:spcPts val="2070"/>
              </a:spcBef>
              <a:spcAft>
                <a:spcPts val="0"/>
              </a:spcAft>
              <a:buNone/>
            </a:pPr>
            <a:r>
              <a:rPr lang="it-IT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Linee guida per l’insegnamento  dell’Educazione civica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65100" marR="0" lvl="0" indent="0" algn="l" rtl="0">
              <a:lnSpc>
                <a:spcPct val="1170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Art. 3 della legge 20 agosto 2019, n. 92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14"/>
          <p:cNvSpPr txBox="1"/>
          <p:nvPr/>
        </p:nvSpPr>
        <p:spPr>
          <a:xfrm>
            <a:off x="6477761" y="6293358"/>
            <a:ext cx="9342000" cy="3439500"/>
          </a:xfrm>
          <a:prstGeom prst="rect">
            <a:avLst/>
          </a:prstGeom>
          <a:solidFill>
            <a:srgbClr val="FFFFFF"/>
          </a:solidFill>
          <a:ln w="25900" cap="flat" cmpd="sng">
            <a:solidFill>
              <a:srgbClr val="8063A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39350" rIns="0" bIns="0" anchor="t" anchorCtr="0">
            <a:spAutoFit/>
          </a:bodyPr>
          <a:lstStyle/>
          <a:p>
            <a:pPr marL="246379" marR="243204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 dirty="0">
                <a:solidFill>
                  <a:srgbClr val="6F2F9F"/>
                </a:solidFill>
                <a:latin typeface="Arial"/>
                <a:ea typeface="Arial"/>
                <a:cs typeface="Arial"/>
                <a:sym typeface="Arial"/>
              </a:rPr>
              <a:t>Il nostro Istituto, già negli	anni scolastici precedenti , ha manifestato una  grande attenzione per i temi dell’Educazione Civica progettando e  realizzando Unità di Apprendimento Trasversali,</a:t>
            </a: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 dirty="0">
                <a:solidFill>
                  <a:srgbClr val="6F2F9F"/>
                </a:solidFill>
                <a:latin typeface="Arial"/>
                <a:ea typeface="Arial"/>
                <a:cs typeface="Arial"/>
                <a:sym typeface="Arial"/>
              </a:rPr>
              <a:t>proposte in ingresso</a:t>
            </a:r>
            <a:r>
              <a:rPr lang="it-IT" sz="2000" b="1" dirty="0">
                <a:solidFill>
                  <a:srgbClr val="6F2F9F"/>
                </a:solidFill>
              </a:rPr>
              <a:t>, </a:t>
            </a:r>
            <a:r>
              <a:rPr lang="it-IT" sz="2000" b="1" dirty="0">
                <a:solidFill>
                  <a:srgbClr val="6F2F9F"/>
                </a:solidFill>
                <a:latin typeface="Arial"/>
                <a:ea typeface="Arial"/>
                <a:cs typeface="Arial"/>
                <a:sym typeface="Arial"/>
              </a:rPr>
              <a:t>in itinere e finali</a:t>
            </a:r>
            <a:endParaRPr sz="2000" b="1" dirty="0">
              <a:solidFill>
                <a:srgbClr val="6F2F9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 dirty="0">
                <a:solidFill>
                  <a:srgbClr val="6F2F9F"/>
                </a:solidFill>
                <a:latin typeface="Arial"/>
                <a:ea typeface="Arial"/>
                <a:cs typeface="Arial"/>
                <a:sym typeface="Arial"/>
              </a:rPr>
              <a:t>. Nel corso dell</a:t>
            </a:r>
            <a:r>
              <a:rPr lang="it-IT" sz="2000" b="1" dirty="0">
                <a:solidFill>
                  <a:srgbClr val="6F2F9F"/>
                </a:solidFill>
              </a:rPr>
              <a:t>’anno scolastico 2020/2021 è stato predisposto il curricolo di </a:t>
            </a:r>
            <a:endParaRPr sz="2000" b="1" dirty="0">
              <a:solidFill>
                <a:srgbClr val="6F2F9F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 dirty="0">
                <a:solidFill>
                  <a:srgbClr val="6F2F9F"/>
                </a:solidFill>
              </a:rPr>
              <a:t>Ed. Civica</a:t>
            </a: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None/>
            </a:pPr>
            <a:endParaRPr sz="205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8620" marR="383540" lvl="0" indent="0" algn="ctr" rtl="0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None/>
            </a:pPr>
            <a:r>
              <a:rPr lang="it-IT" sz="2000" b="1" dirty="0">
                <a:solidFill>
                  <a:srgbClr val="6F2F9F"/>
                </a:solidFill>
                <a:latin typeface="Arial"/>
                <a:ea typeface="Arial"/>
                <a:cs typeface="Arial"/>
                <a:sym typeface="Arial"/>
              </a:rPr>
              <a:t>Le Unità di Apprendimento Trasversali coinvolgono tutte le discipline e  sono orientate ad affrontare	le tematiche più importanti e attuali</a:t>
            </a: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26440" marR="719455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 dirty="0">
                <a:solidFill>
                  <a:srgbClr val="6F2F9F"/>
                </a:solidFill>
                <a:latin typeface="Arial"/>
                <a:ea typeface="Arial"/>
                <a:cs typeface="Arial"/>
                <a:sym typeface="Arial"/>
              </a:rPr>
              <a:t>nell’ambito della	legalità, dell’ambiente, della sostenibilità e della  sicurezza in rete.</a:t>
            </a: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7" name="Google Shape;197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35575" y="8515350"/>
            <a:ext cx="1366500" cy="108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5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F5E752">
              <a:alpha val="66666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3" name="Google Shape;203;p15"/>
          <p:cNvGrpSpPr/>
          <p:nvPr/>
        </p:nvGrpSpPr>
        <p:grpSpPr>
          <a:xfrm>
            <a:off x="17722595" y="4357116"/>
            <a:ext cx="9525" cy="3092450"/>
            <a:chOff x="17722595" y="4357116"/>
            <a:chExt cx="9525" cy="3092450"/>
          </a:xfrm>
        </p:grpSpPr>
        <p:sp>
          <p:nvSpPr>
            <p:cNvPr id="204" name="Google Shape;204;p15"/>
            <p:cNvSpPr/>
            <p:nvPr/>
          </p:nvSpPr>
          <p:spPr>
            <a:xfrm>
              <a:off x="17722595" y="4357116"/>
              <a:ext cx="9525" cy="3092450"/>
            </a:xfrm>
            <a:custGeom>
              <a:avLst/>
              <a:gdLst/>
              <a:ahLst/>
              <a:cxnLst/>
              <a:rect l="l" t="t" r="r" b="b"/>
              <a:pathLst>
                <a:path w="9525" h="3092450" extrusionOk="0">
                  <a:moveTo>
                    <a:pt x="9143" y="0"/>
                  </a:moveTo>
                  <a:lnTo>
                    <a:pt x="0" y="0"/>
                  </a:lnTo>
                  <a:lnTo>
                    <a:pt x="0" y="3092195"/>
                  </a:lnTo>
                  <a:lnTo>
                    <a:pt x="9143" y="3092195"/>
                  </a:lnTo>
                  <a:lnTo>
                    <a:pt x="9143" y="0"/>
                  </a:lnTo>
                  <a:close/>
                </a:path>
              </a:pathLst>
            </a:custGeom>
            <a:solidFill>
              <a:srgbClr val="F5F5EE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15"/>
            <p:cNvSpPr/>
            <p:nvPr/>
          </p:nvSpPr>
          <p:spPr>
            <a:xfrm>
              <a:off x="17722595" y="4357116"/>
              <a:ext cx="9525" cy="3092450"/>
            </a:xfrm>
            <a:custGeom>
              <a:avLst/>
              <a:gdLst/>
              <a:ahLst/>
              <a:cxnLst/>
              <a:rect l="l" t="t" r="r" b="b"/>
              <a:pathLst>
                <a:path w="9525" h="3092450" extrusionOk="0">
                  <a:moveTo>
                    <a:pt x="0" y="3092195"/>
                  </a:moveTo>
                  <a:lnTo>
                    <a:pt x="9143" y="3092195"/>
                  </a:lnTo>
                  <a:lnTo>
                    <a:pt x="9143" y="0"/>
                  </a:lnTo>
                  <a:lnTo>
                    <a:pt x="0" y="0"/>
                  </a:lnTo>
                  <a:lnTo>
                    <a:pt x="0" y="3092195"/>
                  </a:lnTo>
                  <a:close/>
                </a:path>
              </a:pathLst>
            </a:custGeom>
            <a:noFill/>
            <a:ln w="9525" cap="flat" cmpd="sng">
              <a:solidFill>
                <a:srgbClr val="1D232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6" name="Google Shape;206;p15"/>
          <p:cNvSpPr txBox="1"/>
          <p:nvPr/>
        </p:nvSpPr>
        <p:spPr>
          <a:xfrm>
            <a:off x="5855334" y="1615897"/>
            <a:ext cx="6620509" cy="1484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9375" rIns="0" bIns="0" anchor="t" anchorCtr="0">
            <a:spAutoFit/>
          </a:bodyPr>
          <a:lstStyle/>
          <a:p>
            <a:pPr marL="12700" marR="5080" lvl="0" indent="0" algn="l" rtl="0">
              <a:lnSpc>
                <a:spcPct val="773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5400" b="1">
                <a:solidFill>
                  <a:srgbClr val="375F92"/>
                </a:solidFill>
                <a:latin typeface="Tahoma"/>
                <a:ea typeface="Tahoma"/>
                <a:cs typeface="Tahoma"/>
                <a:sym typeface="Tahoma"/>
              </a:rPr>
              <a:t>COMUNICAZIONE  E INFORMAZIONE</a:t>
            </a:r>
            <a:endParaRPr sz="54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207" name="Google Shape;207;p15"/>
          <p:cNvGrpSpPr/>
          <p:nvPr/>
        </p:nvGrpSpPr>
        <p:grpSpPr>
          <a:xfrm>
            <a:off x="8232648" y="4491227"/>
            <a:ext cx="440690" cy="3984245"/>
            <a:chOff x="8232648" y="4491227"/>
            <a:chExt cx="440690" cy="3984245"/>
          </a:xfrm>
        </p:grpSpPr>
        <p:sp>
          <p:nvSpPr>
            <p:cNvPr id="208" name="Google Shape;208;p15"/>
            <p:cNvSpPr/>
            <p:nvPr/>
          </p:nvSpPr>
          <p:spPr>
            <a:xfrm>
              <a:off x="8406383" y="4835652"/>
              <a:ext cx="71755" cy="3639820"/>
            </a:xfrm>
            <a:custGeom>
              <a:avLst/>
              <a:gdLst/>
              <a:ahLst/>
              <a:cxnLst/>
              <a:rect l="l" t="t" r="r" b="b"/>
              <a:pathLst>
                <a:path w="71754" h="3639820" extrusionOk="0">
                  <a:moveTo>
                    <a:pt x="35814" y="3550539"/>
                  </a:moveTo>
                  <a:lnTo>
                    <a:pt x="21913" y="3554037"/>
                  </a:lnTo>
                  <a:lnTo>
                    <a:pt x="10525" y="3563572"/>
                  </a:lnTo>
                  <a:lnTo>
                    <a:pt x="2827" y="3577703"/>
                  </a:lnTo>
                  <a:lnTo>
                    <a:pt x="0" y="3594989"/>
                  </a:lnTo>
                  <a:lnTo>
                    <a:pt x="2827" y="3612201"/>
                  </a:lnTo>
                  <a:lnTo>
                    <a:pt x="10525" y="3626294"/>
                  </a:lnTo>
                  <a:lnTo>
                    <a:pt x="21913" y="3635815"/>
                  </a:lnTo>
                  <a:lnTo>
                    <a:pt x="35814" y="3639312"/>
                  </a:lnTo>
                  <a:lnTo>
                    <a:pt x="49714" y="3635815"/>
                  </a:lnTo>
                  <a:lnTo>
                    <a:pt x="61102" y="3626294"/>
                  </a:lnTo>
                  <a:lnTo>
                    <a:pt x="68800" y="3612201"/>
                  </a:lnTo>
                  <a:lnTo>
                    <a:pt x="71627" y="3594989"/>
                  </a:lnTo>
                  <a:lnTo>
                    <a:pt x="68800" y="3577703"/>
                  </a:lnTo>
                  <a:lnTo>
                    <a:pt x="61102" y="3563572"/>
                  </a:lnTo>
                  <a:lnTo>
                    <a:pt x="49714" y="3554037"/>
                  </a:lnTo>
                  <a:lnTo>
                    <a:pt x="35814" y="3550539"/>
                  </a:lnTo>
                  <a:close/>
                </a:path>
                <a:path w="71754" h="3639820" extrusionOk="0">
                  <a:moveTo>
                    <a:pt x="35814" y="3372993"/>
                  </a:moveTo>
                  <a:lnTo>
                    <a:pt x="21913" y="3376491"/>
                  </a:lnTo>
                  <a:lnTo>
                    <a:pt x="10525" y="3386026"/>
                  </a:lnTo>
                  <a:lnTo>
                    <a:pt x="2827" y="3400157"/>
                  </a:lnTo>
                  <a:lnTo>
                    <a:pt x="0" y="3417443"/>
                  </a:lnTo>
                  <a:lnTo>
                    <a:pt x="2827" y="3434655"/>
                  </a:lnTo>
                  <a:lnTo>
                    <a:pt x="10525" y="3448748"/>
                  </a:lnTo>
                  <a:lnTo>
                    <a:pt x="21913" y="3458269"/>
                  </a:lnTo>
                  <a:lnTo>
                    <a:pt x="35814" y="3461766"/>
                  </a:lnTo>
                  <a:lnTo>
                    <a:pt x="49714" y="3458269"/>
                  </a:lnTo>
                  <a:lnTo>
                    <a:pt x="61102" y="3448748"/>
                  </a:lnTo>
                  <a:lnTo>
                    <a:pt x="68800" y="3434655"/>
                  </a:lnTo>
                  <a:lnTo>
                    <a:pt x="71627" y="3417443"/>
                  </a:lnTo>
                  <a:lnTo>
                    <a:pt x="68800" y="3400157"/>
                  </a:lnTo>
                  <a:lnTo>
                    <a:pt x="61102" y="3386026"/>
                  </a:lnTo>
                  <a:lnTo>
                    <a:pt x="49714" y="3376491"/>
                  </a:lnTo>
                  <a:lnTo>
                    <a:pt x="35814" y="3372993"/>
                  </a:lnTo>
                  <a:close/>
                </a:path>
                <a:path w="71754" h="3639820" extrusionOk="0">
                  <a:moveTo>
                    <a:pt x="35814" y="3195447"/>
                  </a:moveTo>
                  <a:lnTo>
                    <a:pt x="21913" y="3198963"/>
                  </a:lnTo>
                  <a:lnTo>
                    <a:pt x="10525" y="3208528"/>
                  </a:lnTo>
                  <a:lnTo>
                    <a:pt x="2827" y="3222664"/>
                  </a:lnTo>
                  <a:lnTo>
                    <a:pt x="0" y="3239897"/>
                  </a:lnTo>
                  <a:lnTo>
                    <a:pt x="2827" y="3257109"/>
                  </a:lnTo>
                  <a:lnTo>
                    <a:pt x="10525" y="3271202"/>
                  </a:lnTo>
                  <a:lnTo>
                    <a:pt x="21913" y="3280723"/>
                  </a:lnTo>
                  <a:lnTo>
                    <a:pt x="35814" y="3284220"/>
                  </a:lnTo>
                  <a:lnTo>
                    <a:pt x="49714" y="3280723"/>
                  </a:lnTo>
                  <a:lnTo>
                    <a:pt x="61102" y="3271202"/>
                  </a:lnTo>
                  <a:lnTo>
                    <a:pt x="68800" y="3257109"/>
                  </a:lnTo>
                  <a:lnTo>
                    <a:pt x="71627" y="3239897"/>
                  </a:lnTo>
                  <a:lnTo>
                    <a:pt x="68800" y="3222664"/>
                  </a:lnTo>
                  <a:lnTo>
                    <a:pt x="61102" y="3208528"/>
                  </a:lnTo>
                  <a:lnTo>
                    <a:pt x="49714" y="3198963"/>
                  </a:lnTo>
                  <a:lnTo>
                    <a:pt x="35814" y="3195447"/>
                  </a:lnTo>
                  <a:close/>
                </a:path>
                <a:path w="71754" h="3639820" extrusionOk="0">
                  <a:moveTo>
                    <a:pt x="35814" y="3018028"/>
                  </a:moveTo>
                  <a:lnTo>
                    <a:pt x="21913" y="3021524"/>
                  </a:lnTo>
                  <a:lnTo>
                    <a:pt x="10525" y="3031045"/>
                  </a:lnTo>
                  <a:lnTo>
                    <a:pt x="2827" y="3045138"/>
                  </a:lnTo>
                  <a:lnTo>
                    <a:pt x="0" y="3062351"/>
                  </a:lnTo>
                  <a:lnTo>
                    <a:pt x="2827" y="3079563"/>
                  </a:lnTo>
                  <a:lnTo>
                    <a:pt x="10525" y="3093656"/>
                  </a:lnTo>
                  <a:lnTo>
                    <a:pt x="21913" y="3103177"/>
                  </a:lnTo>
                  <a:lnTo>
                    <a:pt x="35814" y="3106674"/>
                  </a:lnTo>
                  <a:lnTo>
                    <a:pt x="49714" y="3103177"/>
                  </a:lnTo>
                  <a:lnTo>
                    <a:pt x="61102" y="3093656"/>
                  </a:lnTo>
                  <a:lnTo>
                    <a:pt x="68800" y="3079563"/>
                  </a:lnTo>
                  <a:lnTo>
                    <a:pt x="71627" y="3062351"/>
                  </a:lnTo>
                  <a:lnTo>
                    <a:pt x="68800" y="3045138"/>
                  </a:lnTo>
                  <a:lnTo>
                    <a:pt x="61102" y="3031045"/>
                  </a:lnTo>
                  <a:lnTo>
                    <a:pt x="49714" y="3021524"/>
                  </a:lnTo>
                  <a:lnTo>
                    <a:pt x="35814" y="3018028"/>
                  </a:lnTo>
                  <a:close/>
                </a:path>
                <a:path w="71754" h="3639820" extrusionOk="0">
                  <a:moveTo>
                    <a:pt x="35814" y="2840482"/>
                  </a:moveTo>
                  <a:lnTo>
                    <a:pt x="21913" y="2843978"/>
                  </a:lnTo>
                  <a:lnTo>
                    <a:pt x="10525" y="2853499"/>
                  </a:lnTo>
                  <a:lnTo>
                    <a:pt x="2827" y="2867592"/>
                  </a:lnTo>
                  <a:lnTo>
                    <a:pt x="0" y="2884805"/>
                  </a:lnTo>
                  <a:lnTo>
                    <a:pt x="2827" y="2902037"/>
                  </a:lnTo>
                  <a:lnTo>
                    <a:pt x="10525" y="2916174"/>
                  </a:lnTo>
                  <a:lnTo>
                    <a:pt x="21913" y="2925738"/>
                  </a:lnTo>
                  <a:lnTo>
                    <a:pt x="35814" y="2929255"/>
                  </a:lnTo>
                  <a:lnTo>
                    <a:pt x="49714" y="2925738"/>
                  </a:lnTo>
                  <a:lnTo>
                    <a:pt x="61102" y="2916174"/>
                  </a:lnTo>
                  <a:lnTo>
                    <a:pt x="68800" y="2902037"/>
                  </a:lnTo>
                  <a:lnTo>
                    <a:pt x="71627" y="2884805"/>
                  </a:lnTo>
                  <a:lnTo>
                    <a:pt x="68800" y="2867592"/>
                  </a:lnTo>
                  <a:lnTo>
                    <a:pt x="61102" y="2853499"/>
                  </a:lnTo>
                  <a:lnTo>
                    <a:pt x="49714" y="2843978"/>
                  </a:lnTo>
                  <a:lnTo>
                    <a:pt x="35814" y="2840482"/>
                  </a:lnTo>
                  <a:close/>
                </a:path>
                <a:path w="71754" h="3639820" extrusionOk="0">
                  <a:moveTo>
                    <a:pt x="35814" y="2662936"/>
                  </a:moveTo>
                  <a:lnTo>
                    <a:pt x="21913" y="2666432"/>
                  </a:lnTo>
                  <a:lnTo>
                    <a:pt x="10525" y="2675953"/>
                  </a:lnTo>
                  <a:lnTo>
                    <a:pt x="2827" y="2690046"/>
                  </a:lnTo>
                  <a:lnTo>
                    <a:pt x="0" y="2707259"/>
                  </a:lnTo>
                  <a:lnTo>
                    <a:pt x="2827" y="2724491"/>
                  </a:lnTo>
                  <a:lnTo>
                    <a:pt x="10525" y="2738628"/>
                  </a:lnTo>
                  <a:lnTo>
                    <a:pt x="21913" y="2748192"/>
                  </a:lnTo>
                  <a:lnTo>
                    <a:pt x="35814" y="2751709"/>
                  </a:lnTo>
                  <a:lnTo>
                    <a:pt x="49714" y="2748192"/>
                  </a:lnTo>
                  <a:lnTo>
                    <a:pt x="61102" y="2738628"/>
                  </a:lnTo>
                  <a:lnTo>
                    <a:pt x="68800" y="2724491"/>
                  </a:lnTo>
                  <a:lnTo>
                    <a:pt x="71627" y="2707259"/>
                  </a:lnTo>
                  <a:lnTo>
                    <a:pt x="68800" y="2690046"/>
                  </a:lnTo>
                  <a:lnTo>
                    <a:pt x="61102" y="2675953"/>
                  </a:lnTo>
                  <a:lnTo>
                    <a:pt x="49714" y="2666432"/>
                  </a:lnTo>
                  <a:lnTo>
                    <a:pt x="35814" y="2662936"/>
                  </a:lnTo>
                  <a:close/>
                </a:path>
                <a:path w="71754" h="3639820" extrusionOk="0">
                  <a:moveTo>
                    <a:pt x="35814" y="2485390"/>
                  </a:moveTo>
                  <a:lnTo>
                    <a:pt x="21913" y="2488886"/>
                  </a:lnTo>
                  <a:lnTo>
                    <a:pt x="10525" y="2498407"/>
                  </a:lnTo>
                  <a:lnTo>
                    <a:pt x="2827" y="2512500"/>
                  </a:lnTo>
                  <a:lnTo>
                    <a:pt x="0" y="2529713"/>
                  </a:lnTo>
                  <a:lnTo>
                    <a:pt x="2827" y="2546998"/>
                  </a:lnTo>
                  <a:lnTo>
                    <a:pt x="10525" y="2561129"/>
                  </a:lnTo>
                  <a:lnTo>
                    <a:pt x="21913" y="2570664"/>
                  </a:lnTo>
                  <a:lnTo>
                    <a:pt x="35814" y="2574163"/>
                  </a:lnTo>
                  <a:lnTo>
                    <a:pt x="49714" y="2570664"/>
                  </a:lnTo>
                  <a:lnTo>
                    <a:pt x="61102" y="2561129"/>
                  </a:lnTo>
                  <a:lnTo>
                    <a:pt x="68800" y="2546998"/>
                  </a:lnTo>
                  <a:lnTo>
                    <a:pt x="71627" y="2529713"/>
                  </a:lnTo>
                  <a:lnTo>
                    <a:pt x="68800" y="2512500"/>
                  </a:lnTo>
                  <a:lnTo>
                    <a:pt x="61102" y="2498407"/>
                  </a:lnTo>
                  <a:lnTo>
                    <a:pt x="49714" y="2488886"/>
                  </a:lnTo>
                  <a:lnTo>
                    <a:pt x="35814" y="2485390"/>
                  </a:lnTo>
                  <a:close/>
                </a:path>
                <a:path w="71754" h="3639820" extrusionOk="0">
                  <a:moveTo>
                    <a:pt x="35814" y="2307844"/>
                  </a:moveTo>
                  <a:lnTo>
                    <a:pt x="21913" y="2311342"/>
                  </a:lnTo>
                  <a:lnTo>
                    <a:pt x="10525" y="2320877"/>
                  </a:lnTo>
                  <a:lnTo>
                    <a:pt x="2827" y="2335008"/>
                  </a:lnTo>
                  <a:lnTo>
                    <a:pt x="0" y="2352294"/>
                  </a:lnTo>
                  <a:lnTo>
                    <a:pt x="2827" y="2369506"/>
                  </a:lnTo>
                  <a:lnTo>
                    <a:pt x="10525" y="2383599"/>
                  </a:lnTo>
                  <a:lnTo>
                    <a:pt x="21913" y="2393120"/>
                  </a:lnTo>
                  <a:lnTo>
                    <a:pt x="35814" y="2396617"/>
                  </a:lnTo>
                  <a:lnTo>
                    <a:pt x="49714" y="2393120"/>
                  </a:lnTo>
                  <a:lnTo>
                    <a:pt x="61102" y="2383599"/>
                  </a:lnTo>
                  <a:lnTo>
                    <a:pt x="68800" y="2369506"/>
                  </a:lnTo>
                  <a:lnTo>
                    <a:pt x="71627" y="2352294"/>
                  </a:lnTo>
                  <a:lnTo>
                    <a:pt x="68800" y="2335008"/>
                  </a:lnTo>
                  <a:lnTo>
                    <a:pt x="61102" y="2320877"/>
                  </a:lnTo>
                  <a:lnTo>
                    <a:pt x="49714" y="2311342"/>
                  </a:lnTo>
                  <a:lnTo>
                    <a:pt x="35814" y="2307844"/>
                  </a:lnTo>
                  <a:close/>
                </a:path>
                <a:path w="71754" h="3639820" extrusionOk="0">
                  <a:moveTo>
                    <a:pt x="35814" y="2130298"/>
                  </a:moveTo>
                  <a:lnTo>
                    <a:pt x="21913" y="2133796"/>
                  </a:lnTo>
                  <a:lnTo>
                    <a:pt x="10525" y="2143331"/>
                  </a:lnTo>
                  <a:lnTo>
                    <a:pt x="2827" y="2157462"/>
                  </a:lnTo>
                  <a:lnTo>
                    <a:pt x="0" y="2174748"/>
                  </a:lnTo>
                  <a:lnTo>
                    <a:pt x="2827" y="2191960"/>
                  </a:lnTo>
                  <a:lnTo>
                    <a:pt x="10525" y="2206053"/>
                  </a:lnTo>
                  <a:lnTo>
                    <a:pt x="21913" y="2215574"/>
                  </a:lnTo>
                  <a:lnTo>
                    <a:pt x="35814" y="2219071"/>
                  </a:lnTo>
                  <a:lnTo>
                    <a:pt x="49714" y="2215574"/>
                  </a:lnTo>
                  <a:lnTo>
                    <a:pt x="61102" y="2206053"/>
                  </a:lnTo>
                  <a:lnTo>
                    <a:pt x="68800" y="2191960"/>
                  </a:lnTo>
                  <a:lnTo>
                    <a:pt x="71627" y="2174748"/>
                  </a:lnTo>
                  <a:lnTo>
                    <a:pt x="68800" y="2157462"/>
                  </a:lnTo>
                  <a:lnTo>
                    <a:pt x="61102" y="2143331"/>
                  </a:lnTo>
                  <a:lnTo>
                    <a:pt x="49714" y="2133796"/>
                  </a:lnTo>
                  <a:lnTo>
                    <a:pt x="35814" y="2130298"/>
                  </a:lnTo>
                  <a:close/>
                </a:path>
                <a:path w="71754" h="3639820" extrusionOk="0">
                  <a:moveTo>
                    <a:pt x="35814" y="1952752"/>
                  </a:moveTo>
                  <a:lnTo>
                    <a:pt x="21913" y="1956268"/>
                  </a:lnTo>
                  <a:lnTo>
                    <a:pt x="10525" y="1965833"/>
                  </a:lnTo>
                  <a:lnTo>
                    <a:pt x="2827" y="1979969"/>
                  </a:lnTo>
                  <a:lnTo>
                    <a:pt x="0" y="1997202"/>
                  </a:lnTo>
                  <a:lnTo>
                    <a:pt x="2827" y="2014414"/>
                  </a:lnTo>
                  <a:lnTo>
                    <a:pt x="10525" y="2028507"/>
                  </a:lnTo>
                  <a:lnTo>
                    <a:pt x="21913" y="2038028"/>
                  </a:lnTo>
                  <a:lnTo>
                    <a:pt x="35814" y="2041525"/>
                  </a:lnTo>
                  <a:lnTo>
                    <a:pt x="49714" y="2038028"/>
                  </a:lnTo>
                  <a:lnTo>
                    <a:pt x="61102" y="2028507"/>
                  </a:lnTo>
                  <a:lnTo>
                    <a:pt x="68800" y="2014414"/>
                  </a:lnTo>
                  <a:lnTo>
                    <a:pt x="71627" y="1997202"/>
                  </a:lnTo>
                  <a:lnTo>
                    <a:pt x="68800" y="1979969"/>
                  </a:lnTo>
                  <a:lnTo>
                    <a:pt x="61102" y="1965833"/>
                  </a:lnTo>
                  <a:lnTo>
                    <a:pt x="49714" y="1956268"/>
                  </a:lnTo>
                  <a:lnTo>
                    <a:pt x="35814" y="1952752"/>
                  </a:lnTo>
                  <a:close/>
                </a:path>
                <a:path w="71754" h="3639820" extrusionOk="0">
                  <a:moveTo>
                    <a:pt x="35814" y="1775333"/>
                  </a:moveTo>
                  <a:lnTo>
                    <a:pt x="21913" y="1778829"/>
                  </a:lnTo>
                  <a:lnTo>
                    <a:pt x="10525" y="1788350"/>
                  </a:lnTo>
                  <a:lnTo>
                    <a:pt x="2827" y="1802443"/>
                  </a:lnTo>
                  <a:lnTo>
                    <a:pt x="0" y="1819656"/>
                  </a:lnTo>
                  <a:lnTo>
                    <a:pt x="2827" y="1836868"/>
                  </a:lnTo>
                  <a:lnTo>
                    <a:pt x="10525" y="1850961"/>
                  </a:lnTo>
                  <a:lnTo>
                    <a:pt x="21913" y="1860482"/>
                  </a:lnTo>
                  <a:lnTo>
                    <a:pt x="35814" y="1863978"/>
                  </a:lnTo>
                  <a:lnTo>
                    <a:pt x="49714" y="1860482"/>
                  </a:lnTo>
                  <a:lnTo>
                    <a:pt x="61102" y="1850961"/>
                  </a:lnTo>
                  <a:lnTo>
                    <a:pt x="68800" y="1836868"/>
                  </a:lnTo>
                  <a:lnTo>
                    <a:pt x="71627" y="1819656"/>
                  </a:lnTo>
                  <a:lnTo>
                    <a:pt x="68800" y="1802443"/>
                  </a:lnTo>
                  <a:lnTo>
                    <a:pt x="61102" y="1788350"/>
                  </a:lnTo>
                  <a:lnTo>
                    <a:pt x="49714" y="1778829"/>
                  </a:lnTo>
                  <a:lnTo>
                    <a:pt x="35814" y="1775333"/>
                  </a:lnTo>
                  <a:close/>
                </a:path>
                <a:path w="71754" h="3639820" extrusionOk="0">
                  <a:moveTo>
                    <a:pt x="35814" y="1597787"/>
                  </a:moveTo>
                  <a:lnTo>
                    <a:pt x="21913" y="1601283"/>
                  </a:lnTo>
                  <a:lnTo>
                    <a:pt x="10525" y="1610804"/>
                  </a:lnTo>
                  <a:lnTo>
                    <a:pt x="2827" y="1624897"/>
                  </a:lnTo>
                  <a:lnTo>
                    <a:pt x="0" y="1642110"/>
                  </a:lnTo>
                  <a:lnTo>
                    <a:pt x="2827" y="1659342"/>
                  </a:lnTo>
                  <a:lnTo>
                    <a:pt x="10525" y="1673479"/>
                  </a:lnTo>
                  <a:lnTo>
                    <a:pt x="21913" y="1683043"/>
                  </a:lnTo>
                  <a:lnTo>
                    <a:pt x="35814" y="1686560"/>
                  </a:lnTo>
                  <a:lnTo>
                    <a:pt x="49714" y="1683043"/>
                  </a:lnTo>
                  <a:lnTo>
                    <a:pt x="61102" y="1673479"/>
                  </a:lnTo>
                  <a:lnTo>
                    <a:pt x="68800" y="1659342"/>
                  </a:lnTo>
                  <a:lnTo>
                    <a:pt x="71627" y="1642110"/>
                  </a:lnTo>
                  <a:lnTo>
                    <a:pt x="68800" y="1624897"/>
                  </a:lnTo>
                  <a:lnTo>
                    <a:pt x="61102" y="1610804"/>
                  </a:lnTo>
                  <a:lnTo>
                    <a:pt x="49714" y="1601283"/>
                  </a:lnTo>
                  <a:lnTo>
                    <a:pt x="35814" y="1597787"/>
                  </a:lnTo>
                  <a:close/>
                </a:path>
                <a:path w="71754" h="3639820" extrusionOk="0">
                  <a:moveTo>
                    <a:pt x="35814" y="1420240"/>
                  </a:moveTo>
                  <a:lnTo>
                    <a:pt x="21913" y="1423737"/>
                  </a:lnTo>
                  <a:lnTo>
                    <a:pt x="10525" y="1433258"/>
                  </a:lnTo>
                  <a:lnTo>
                    <a:pt x="2827" y="1447351"/>
                  </a:lnTo>
                  <a:lnTo>
                    <a:pt x="0" y="1464564"/>
                  </a:lnTo>
                  <a:lnTo>
                    <a:pt x="2827" y="1481796"/>
                  </a:lnTo>
                  <a:lnTo>
                    <a:pt x="10525" y="1495933"/>
                  </a:lnTo>
                  <a:lnTo>
                    <a:pt x="21913" y="1505497"/>
                  </a:lnTo>
                  <a:lnTo>
                    <a:pt x="35814" y="1509014"/>
                  </a:lnTo>
                  <a:lnTo>
                    <a:pt x="49714" y="1505497"/>
                  </a:lnTo>
                  <a:lnTo>
                    <a:pt x="61102" y="1495933"/>
                  </a:lnTo>
                  <a:lnTo>
                    <a:pt x="68800" y="1481796"/>
                  </a:lnTo>
                  <a:lnTo>
                    <a:pt x="71627" y="1464564"/>
                  </a:lnTo>
                  <a:lnTo>
                    <a:pt x="68800" y="1447351"/>
                  </a:lnTo>
                  <a:lnTo>
                    <a:pt x="61102" y="1433258"/>
                  </a:lnTo>
                  <a:lnTo>
                    <a:pt x="49714" y="1423737"/>
                  </a:lnTo>
                  <a:lnTo>
                    <a:pt x="35814" y="1420240"/>
                  </a:lnTo>
                  <a:close/>
                </a:path>
                <a:path w="71754" h="3639820" extrusionOk="0">
                  <a:moveTo>
                    <a:pt x="35814" y="1242695"/>
                  </a:moveTo>
                  <a:lnTo>
                    <a:pt x="21913" y="1246191"/>
                  </a:lnTo>
                  <a:lnTo>
                    <a:pt x="10525" y="1255712"/>
                  </a:lnTo>
                  <a:lnTo>
                    <a:pt x="2827" y="1269805"/>
                  </a:lnTo>
                  <a:lnTo>
                    <a:pt x="0" y="1287018"/>
                  </a:lnTo>
                  <a:lnTo>
                    <a:pt x="2827" y="1304303"/>
                  </a:lnTo>
                  <a:lnTo>
                    <a:pt x="10525" y="1318434"/>
                  </a:lnTo>
                  <a:lnTo>
                    <a:pt x="21913" y="1327969"/>
                  </a:lnTo>
                  <a:lnTo>
                    <a:pt x="35814" y="1331468"/>
                  </a:lnTo>
                  <a:lnTo>
                    <a:pt x="49714" y="1327969"/>
                  </a:lnTo>
                  <a:lnTo>
                    <a:pt x="61102" y="1318434"/>
                  </a:lnTo>
                  <a:lnTo>
                    <a:pt x="68800" y="1304303"/>
                  </a:lnTo>
                  <a:lnTo>
                    <a:pt x="71627" y="1287018"/>
                  </a:lnTo>
                  <a:lnTo>
                    <a:pt x="68800" y="1269805"/>
                  </a:lnTo>
                  <a:lnTo>
                    <a:pt x="61102" y="1255712"/>
                  </a:lnTo>
                  <a:lnTo>
                    <a:pt x="49714" y="1246191"/>
                  </a:lnTo>
                  <a:lnTo>
                    <a:pt x="35814" y="1242695"/>
                  </a:lnTo>
                  <a:close/>
                </a:path>
                <a:path w="71754" h="3639820" extrusionOk="0">
                  <a:moveTo>
                    <a:pt x="35814" y="1065149"/>
                  </a:moveTo>
                  <a:lnTo>
                    <a:pt x="21913" y="1068647"/>
                  </a:lnTo>
                  <a:lnTo>
                    <a:pt x="10525" y="1078182"/>
                  </a:lnTo>
                  <a:lnTo>
                    <a:pt x="2827" y="1092313"/>
                  </a:lnTo>
                  <a:lnTo>
                    <a:pt x="0" y="1109599"/>
                  </a:lnTo>
                  <a:lnTo>
                    <a:pt x="2827" y="1126811"/>
                  </a:lnTo>
                  <a:lnTo>
                    <a:pt x="10525" y="1140904"/>
                  </a:lnTo>
                  <a:lnTo>
                    <a:pt x="21913" y="1150425"/>
                  </a:lnTo>
                  <a:lnTo>
                    <a:pt x="35814" y="1153922"/>
                  </a:lnTo>
                  <a:lnTo>
                    <a:pt x="49714" y="1150425"/>
                  </a:lnTo>
                  <a:lnTo>
                    <a:pt x="61102" y="1140904"/>
                  </a:lnTo>
                  <a:lnTo>
                    <a:pt x="68800" y="1126811"/>
                  </a:lnTo>
                  <a:lnTo>
                    <a:pt x="71627" y="1109599"/>
                  </a:lnTo>
                  <a:lnTo>
                    <a:pt x="68800" y="1092313"/>
                  </a:lnTo>
                  <a:lnTo>
                    <a:pt x="61102" y="1078182"/>
                  </a:lnTo>
                  <a:lnTo>
                    <a:pt x="49714" y="1068647"/>
                  </a:lnTo>
                  <a:lnTo>
                    <a:pt x="35814" y="1065149"/>
                  </a:lnTo>
                  <a:close/>
                </a:path>
                <a:path w="71754" h="3639820" extrusionOk="0">
                  <a:moveTo>
                    <a:pt x="35814" y="887602"/>
                  </a:moveTo>
                  <a:lnTo>
                    <a:pt x="21913" y="891119"/>
                  </a:lnTo>
                  <a:lnTo>
                    <a:pt x="10525" y="900684"/>
                  </a:lnTo>
                  <a:lnTo>
                    <a:pt x="2827" y="914820"/>
                  </a:lnTo>
                  <a:lnTo>
                    <a:pt x="0" y="932052"/>
                  </a:lnTo>
                  <a:lnTo>
                    <a:pt x="2827" y="949265"/>
                  </a:lnTo>
                  <a:lnTo>
                    <a:pt x="10525" y="963358"/>
                  </a:lnTo>
                  <a:lnTo>
                    <a:pt x="21913" y="972879"/>
                  </a:lnTo>
                  <a:lnTo>
                    <a:pt x="35814" y="976376"/>
                  </a:lnTo>
                  <a:lnTo>
                    <a:pt x="49714" y="972879"/>
                  </a:lnTo>
                  <a:lnTo>
                    <a:pt x="61102" y="963358"/>
                  </a:lnTo>
                  <a:lnTo>
                    <a:pt x="68800" y="949265"/>
                  </a:lnTo>
                  <a:lnTo>
                    <a:pt x="71627" y="932052"/>
                  </a:lnTo>
                  <a:lnTo>
                    <a:pt x="68800" y="914820"/>
                  </a:lnTo>
                  <a:lnTo>
                    <a:pt x="61102" y="900684"/>
                  </a:lnTo>
                  <a:lnTo>
                    <a:pt x="49714" y="891119"/>
                  </a:lnTo>
                  <a:lnTo>
                    <a:pt x="35814" y="887602"/>
                  </a:lnTo>
                  <a:close/>
                </a:path>
                <a:path w="71754" h="3639820" extrusionOk="0">
                  <a:moveTo>
                    <a:pt x="35814" y="710057"/>
                  </a:moveTo>
                  <a:lnTo>
                    <a:pt x="21913" y="713573"/>
                  </a:lnTo>
                  <a:lnTo>
                    <a:pt x="10525" y="723138"/>
                  </a:lnTo>
                  <a:lnTo>
                    <a:pt x="2827" y="737274"/>
                  </a:lnTo>
                  <a:lnTo>
                    <a:pt x="0" y="754507"/>
                  </a:lnTo>
                  <a:lnTo>
                    <a:pt x="2827" y="771719"/>
                  </a:lnTo>
                  <a:lnTo>
                    <a:pt x="10525" y="785812"/>
                  </a:lnTo>
                  <a:lnTo>
                    <a:pt x="21913" y="795333"/>
                  </a:lnTo>
                  <a:lnTo>
                    <a:pt x="35814" y="798830"/>
                  </a:lnTo>
                  <a:lnTo>
                    <a:pt x="49714" y="795333"/>
                  </a:lnTo>
                  <a:lnTo>
                    <a:pt x="61102" y="785812"/>
                  </a:lnTo>
                  <a:lnTo>
                    <a:pt x="68800" y="771719"/>
                  </a:lnTo>
                  <a:lnTo>
                    <a:pt x="71627" y="754507"/>
                  </a:lnTo>
                  <a:lnTo>
                    <a:pt x="68800" y="737274"/>
                  </a:lnTo>
                  <a:lnTo>
                    <a:pt x="61102" y="723138"/>
                  </a:lnTo>
                  <a:lnTo>
                    <a:pt x="49714" y="713573"/>
                  </a:lnTo>
                  <a:lnTo>
                    <a:pt x="35814" y="710057"/>
                  </a:lnTo>
                  <a:close/>
                </a:path>
                <a:path w="71754" h="3639820" extrusionOk="0">
                  <a:moveTo>
                    <a:pt x="35814" y="532638"/>
                  </a:moveTo>
                  <a:lnTo>
                    <a:pt x="21913" y="536134"/>
                  </a:lnTo>
                  <a:lnTo>
                    <a:pt x="10525" y="545655"/>
                  </a:lnTo>
                  <a:lnTo>
                    <a:pt x="2827" y="559748"/>
                  </a:lnTo>
                  <a:lnTo>
                    <a:pt x="0" y="576961"/>
                  </a:lnTo>
                  <a:lnTo>
                    <a:pt x="2827" y="594173"/>
                  </a:lnTo>
                  <a:lnTo>
                    <a:pt x="10525" y="608266"/>
                  </a:lnTo>
                  <a:lnTo>
                    <a:pt x="21913" y="617787"/>
                  </a:lnTo>
                  <a:lnTo>
                    <a:pt x="35814" y="621284"/>
                  </a:lnTo>
                  <a:lnTo>
                    <a:pt x="49714" y="617787"/>
                  </a:lnTo>
                  <a:lnTo>
                    <a:pt x="61102" y="608266"/>
                  </a:lnTo>
                  <a:lnTo>
                    <a:pt x="68800" y="594173"/>
                  </a:lnTo>
                  <a:lnTo>
                    <a:pt x="71627" y="576961"/>
                  </a:lnTo>
                  <a:lnTo>
                    <a:pt x="68800" y="559748"/>
                  </a:lnTo>
                  <a:lnTo>
                    <a:pt x="61102" y="545655"/>
                  </a:lnTo>
                  <a:lnTo>
                    <a:pt x="49714" y="536134"/>
                  </a:lnTo>
                  <a:lnTo>
                    <a:pt x="35814" y="532638"/>
                  </a:lnTo>
                  <a:close/>
                </a:path>
                <a:path w="71754" h="3639820" extrusionOk="0">
                  <a:moveTo>
                    <a:pt x="35814" y="355092"/>
                  </a:moveTo>
                  <a:lnTo>
                    <a:pt x="21913" y="358588"/>
                  </a:lnTo>
                  <a:lnTo>
                    <a:pt x="10525" y="368109"/>
                  </a:lnTo>
                  <a:lnTo>
                    <a:pt x="2827" y="382202"/>
                  </a:lnTo>
                  <a:lnTo>
                    <a:pt x="0" y="399414"/>
                  </a:lnTo>
                  <a:lnTo>
                    <a:pt x="2827" y="416647"/>
                  </a:lnTo>
                  <a:lnTo>
                    <a:pt x="10525" y="430784"/>
                  </a:lnTo>
                  <a:lnTo>
                    <a:pt x="21913" y="440348"/>
                  </a:lnTo>
                  <a:lnTo>
                    <a:pt x="35814" y="443864"/>
                  </a:lnTo>
                  <a:lnTo>
                    <a:pt x="49714" y="440348"/>
                  </a:lnTo>
                  <a:lnTo>
                    <a:pt x="61102" y="430784"/>
                  </a:lnTo>
                  <a:lnTo>
                    <a:pt x="68800" y="416647"/>
                  </a:lnTo>
                  <a:lnTo>
                    <a:pt x="71627" y="399414"/>
                  </a:lnTo>
                  <a:lnTo>
                    <a:pt x="68800" y="382202"/>
                  </a:lnTo>
                  <a:lnTo>
                    <a:pt x="61102" y="368109"/>
                  </a:lnTo>
                  <a:lnTo>
                    <a:pt x="49714" y="358588"/>
                  </a:lnTo>
                  <a:lnTo>
                    <a:pt x="35814" y="355092"/>
                  </a:lnTo>
                  <a:close/>
                </a:path>
                <a:path w="71754" h="3639820" extrusionOk="0">
                  <a:moveTo>
                    <a:pt x="35814" y="177546"/>
                  </a:moveTo>
                  <a:lnTo>
                    <a:pt x="21913" y="181042"/>
                  </a:lnTo>
                  <a:lnTo>
                    <a:pt x="10525" y="190563"/>
                  </a:lnTo>
                  <a:lnTo>
                    <a:pt x="2827" y="204656"/>
                  </a:lnTo>
                  <a:lnTo>
                    <a:pt x="0" y="221869"/>
                  </a:lnTo>
                  <a:lnTo>
                    <a:pt x="2827" y="239154"/>
                  </a:lnTo>
                  <a:lnTo>
                    <a:pt x="10525" y="253285"/>
                  </a:lnTo>
                  <a:lnTo>
                    <a:pt x="21913" y="262820"/>
                  </a:lnTo>
                  <a:lnTo>
                    <a:pt x="35814" y="266319"/>
                  </a:lnTo>
                  <a:lnTo>
                    <a:pt x="49714" y="262820"/>
                  </a:lnTo>
                  <a:lnTo>
                    <a:pt x="61102" y="253285"/>
                  </a:lnTo>
                  <a:lnTo>
                    <a:pt x="68800" y="239154"/>
                  </a:lnTo>
                  <a:lnTo>
                    <a:pt x="71627" y="221869"/>
                  </a:lnTo>
                  <a:lnTo>
                    <a:pt x="68800" y="204656"/>
                  </a:lnTo>
                  <a:lnTo>
                    <a:pt x="61102" y="190563"/>
                  </a:lnTo>
                  <a:lnTo>
                    <a:pt x="49714" y="181042"/>
                  </a:lnTo>
                  <a:lnTo>
                    <a:pt x="35814" y="177546"/>
                  </a:lnTo>
                  <a:close/>
                </a:path>
                <a:path w="71754" h="3639820" extrusionOk="0">
                  <a:moveTo>
                    <a:pt x="35814" y="0"/>
                  </a:moveTo>
                  <a:lnTo>
                    <a:pt x="21913" y="3496"/>
                  </a:lnTo>
                  <a:lnTo>
                    <a:pt x="10525" y="13017"/>
                  </a:lnTo>
                  <a:lnTo>
                    <a:pt x="2827" y="27110"/>
                  </a:lnTo>
                  <a:lnTo>
                    <a:pt x="0" y="44323"/>
                  </a:lnTo>
                  <a:lnTo>
                    <a:pt x="2827" y="61608"/>
                  </a:lnTo>
                  <a:lnTo>
                    <a:pt x="10525" y="75739"/>
                  </a:lnTo>
                  <a:lnTo>
                    <a:pt x="21913" y="85274"/>
                  </a:lnTo>
                  <a:lnTo>
                    <a:pt x="35814" y="88773"/>
                  </a:lnTo>
                  <a:lnTo>
                    <a:pt x="49714" y="85274"/>
                  </a:lnTo>
                  <a:lnTo>
                    <a:pt x="61102" y="75739"/>
                  </a:lnTo>
                  <a:lnTo>
                    <a:pt x="68800" y="61608"/>
                  </a:lnTo>
                  <a:lnTo>
                    <a:pt x="71627" y="44323"/>
                  </a:lnTo>
                  <a:lnTo>
                    <a:pt x="68800" y="27110"/>
                  </a:lnTo>
                  <a:lnTo>
                    <a:pt x="61102" y="13017"/>
                  </a:lnTo>
                  <a:lnTo>
                    <a:pt x="49714" y="3496"/>
                  </a:lnTo>
                  <a:lnTo>
                    <a:pt x="35814" y="0"/>
                  </a:lnTo>
                  <a:close/>
                </a:path>
              </a:pathLst>
            </a:custGeom>
            <a:solidFill>
              <a:srgbClr val="F5F5EE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09;p15"/>
            <p:cNvSpPr/>
            <p:nvPr/>
          </p:nvSpPr>
          <p:spPr>
            <a:xfrm>
              <a:off x="8232648" y="4491227"/>
              <a:ext cx="440690" cy="2597150"/>
            </a:xfrm>
            <a:custGeom>
              <a:avLst/>
              <a:gdLst/>
              <a:ahLst/>
              <a:cxnLst/>
              <a:rect l="l" t="t" r="r" b="b"/>
              <a:pathLst>
                <a:path w="440690" h="2597150" extrusionOk="0">
                  <a:moveTo>
                    <a:pt x="419100" y="210312"/>
                  </a:moveTo>
                  <a:lnTo>
                    <a:pt x="413562" y="162229"/>
                  </a:lnTo>
                  <a:lnTo>
                    <a:pt x="397814" y="118059"/>
                  </a:lnTo>
                  <a:lnTo>
                    <a:pt x="373087" y="79082"/>
                  </a:lnTo>
                  <a:lnTo>
                    <a:pt x="340639" y="46520"/>
                  </a:lnTo>
                  <a:lnTo>
                    <a:pt x="301739" y="21666"/>
                  </a:lnTo>
                  <a:lnTo>
                    <a:pt x="257619" y="5740"/>
                  </a:lnTo>
                  <a:lnTo>
                    <a:pt x="209550" y="0"/>
                  </a:lnTo>
                  <a:lnTo>
                    <a:pt x="161467" y="5740"/>
                  </a:lnTo>
                  <a:lnTo>
                    <a:pt x="117348" y="21666"/>
                  </a:lnTo>
                  <a:lnTo>
                    <a:pt x="78447" y="46520"/>
                  </a:lnTo>
                  <a:lnTo>
                    <a:pt x="45999" y="79082"/>
                  </a:lnTo>
                  <a:lnTo>
                    <a:pt x="21272" y="118059"/>
                  </a:lnTo>
                  <a:lnTo>
                    <a:pt x="5524" y="162229"/>
                  </a:lnTo>
                  <a:lnTo>
                    <a:pt x="0" y="210312"/>
                  </a:lnTo>
                  <a:lnTo>
                    <a:pt x="5524" y="258406"/>
                  </a:lnTo>
                  <a:lnTo>
                    <a:pt x="21272" y="302577"/>
                  </a:lnTo>
                  <a:lnTo>
                    <a:pt x="45999" y="341553"/>
                  </a:lnTo>
                  <a:lnTo>
                    <a:pt x="78447" y="374116"/>
                  </a:lnTo>
                  <a:lnTo>
                    <a:pt x="117348" y="398970"/>
                  </a:lnTo>
                  <a:lnTo>
                    <a:pt x="161467" y="414896"/>
                  </a:lnTo>
                  <a:lnTo>
                    <a:pt x="209550" y="420624"/>
                  </a:lnTo>
                  <a:lnTo>
                    <a:pt x="257619" y="414896"/>
                  </a:lnTo>
                  <a:lnTo>
                    <a:pt x="301739" y="398970"/>
                  </a:lnTo>
                  <a:lnTo>
                    <a:pt x="340639" y="374116"/>
                  </a:lnTo>
                  <a:lnTo>
                    <a:pt x="373087" y="341553"/>
                  </a:lnTo>
                  <a:lnTo>
                    <a:pt x="397814" y="302577"/>
                  </a:lnTo>
                  <a:lnTo>
                    <a:pt x="413562" y="258406"/>
                  </a:lnTo>
                  <a:lnTo>
                    <a:pt x="419100" y="210312"/>
                  </a:lnTo>
                  <a:close/>
                </a:path>
                <a:path w="440690" h="2597150" extrusionOk="0">
                  <a:moveTo>
                    <a:pt x="440436" y="2386584"/>
                  </a:moveTo>
                  <a:lnTo>
                    <a:pt x="434924" y="2338501"/>
                  </a:lnTo>
                  <a:lnTo>
                    <a:pt x="419227" y="2294331"/>
                  </a:lnTo>
                  <a:lnTo>
                    <a:pt x="394601" y="2255355"/>
                  </a:lnTo>
                  <a:lnTo>
                    <a:pt x="362280" y="2222792"/>
                  </a:lnTo>
                  <a:lnTo>
                    <a:pt x="323519" y="2197938"/>
                  </a:lnTo>
                  <a:lnTo>
                    <a:pt x="279552" y="2182012"/>
                  </a:lnTo>
                  <a:lnTo>
                    <a:pt x="231648" y="2176272"/>
                  </a:lnTo>
                  <a:lnTo>
                    <a:pt x="183730" y="2182012"/>
                  </a:lnTo>
                  <a:lnTo>
                    <a:pt x="139763" y="2197938"/>
                  </a:lnTo>
                  <a:lnTo>
                    <a:pt x="101003" y="2222792"/>
                  </a:lnTo>
                  <a:lnTo>
                    <a:pt x="68681" y="2255355"/>
                  </a:lnTo>
                  <a:lnTo>
                    <a:pt x="44056" y="2294331"/>
                  </a:lnTo>
                  <a:lnTo>
                    <a:pt x="28359" y="2338501"/>
                  </a:lnTo>
                  <a:lnTo>
                    <a:pt x="22860" y="2386584"/>
                  </a:lnTo>
                  <a:lnTo>
                    <a:pt x="28359" y="2434679"/>
                  </a:lnTo>
                  <a:lnTo>
                    <a:pt x="44056" y="2478849"/>
                  </a:lnTo>
                  <a:lnTo>
                    <a:pt x="68681" y="2517825"/>
                  </a:lnTo>
                  <a:lnTo>
                    <a:pt x="101003" y="2550388"/>
                  </a:lnTo>
                  <a:lnTo>
                    <a:pt x="139763" y="2575242"/>
                  </a:lnTo>
                  <a:lnTo>
                    <a:pt x="183730" y="2591168"/>
                  </a:lnTo>
                  <a:lnTo>
                    <a:pt x="231648" y="2596896"/>
                  </a:lnTo>
                  <a:lnTo>
                    <a:pt x="279552" y="2591168"/>
                  </a:lnTo>
                  <a:lnTo>
                    <a:pt x="323519" y="2575242"/>
                  </a:lnTo>
                  <a:lnTo>
                    <a:pt x="362280" y="2550388"/>
                  </a:lnTo>
                  <a:lnTo>
                    <a:pt x="394601" y="2517825"/>
                  </a:lnTo>
                  <a:lnTo>
                    <a:pt x="419227" y="2478849"/>
                  </a:lnTo>
                  <a:lnTo>
                    <a:pt x="434924" y="2434679"/>
                  </a:lnTo>
                  <a:lnTo>
                    <a:pt x="440436" y="2386584"/>
                  </a:lnTo>
                  <a:close/>
                </a:path>
              </a:pathLst>
            </a:custGeom>
            <a:solidFill>
              <a:srgbClr val="8AD3A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10" name="Google Shape;210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0427" y="1172756"/>
            <a:ext cx="3853306" cy="3845521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15"/>
          <p:cNvSpPr txBox="1"/>
          <p:nvPr/>
        </p:nvSpPr>
        <p:spPr>
          <a:xfrm>
            <a:off x="908100" y="5202915"/>
            <a:ext cx="6305700" cy="46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508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1">
                <a:solidFill>
                  <a:srgbClr val="0F243E"/>
                </a:solidFill>
                <a:latin typeface="Arial"/>
                <a:ea typeface="Arial"/>
                <a:cs typeface="Arial"/>
                <a:sym typeface="Arial"/>
              </a:rPr>
              <a:t>Il nostro Istituto Comprensivo presta  particolare attenzione alla comunicazione e  alla divulgazione di informazioni,  aggiornamenti e notizie. A tal fine, per  agevolare la fruizione delle news, 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440"/>
              </a:spcBef>
              <a:spcAft>
                <a:spcPts val="0"/>
              </a:spcAft>
              <a:buNone/>
            </a:pPr>
            <a:r>
              <a:rPr lang="it-IT" sz="2400" b="1">
                <a:solidFill>
                  <a:srgbClr val="0F243E"/>
                </a:solidFill>
                <a:latin typeface="Arial"/>
                <a:ea typeface="Arial"/>
                <a:cs typeface="Arial"/>
                <a:sym typeface="Arial"/>
              </a:rPr>
              <a:t> dallo scorso anno scolastico si avvale di ulteriori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1445"/>
              </a:spcBef>
              <a:spcAft>
                <a:spcPts val="0"/>
              </a:spcAft>
              <a:buNone/>
            </a:pPr>
            <a:r>
              <a:rPr lang="it-IT" sz="2400" b="1">
                <a:solidFill>
                  <a:srgbClr val="0F243E"/>
                </a:solidFill>
                <a:latin typeface="Arial"/>
                <a:ea typeface="Arial"/>
                <a:cs typeface="Arial"/>
                <a:sym typeface="Arial"/>
              </a:rPr>
              <a:t>canali informativi: </a:t>
            </a:r>
            <a:r>
              <a:rPr lang="it-IT" sz="2400" b="1" u="sng">
                <a:solidFill>
                  <a:srgbClr val="0F243E"/>
                </a:solidFill>
                <a:latin typeface="Arial"/>
                <a:ea typeface="Arial"/>
                <a:cs typeface="Arial"/>
                <a:sym typeface="Arial"/>
              </a:rPr>
              <a:t>Instagram</a:t>
            </a:r>
            <a:r>
              <a:rPr lang="it-IT" sz="2400" b="1">
                <a:solidFill>
                  <a:srgbClr val="0F243E"/>
                </a:solidFill>
                <a:latin typeface="Arial"/>
                <a:ea typeface="Arial"/>
                <a:cs typeface="Arial"/>
                <a:sym typeface="Arial"/>
              </a:rPr>
              <a:t> e </a:t>
            </a:r>
            <a:r>
              <a:rPr lang="it-IT" sz="2400" b="1" u="sng">
                <a:solidFill>
                  <a:srgbClr val="0F243E"/>
                </a:solidFill>
                <a:latin typeface="Arial"/>
                <a:ea typeface="Arial"/>
                <a:cs typeface="Arial"/>
                <a:sym typeface="Arial"/>
              </a:rPr>
              <a:t>Telegram e YouTube.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2" name="Google Shape;212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39218" y="4162803"/>
            <a:ext cx="2204466" cy="1875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24551" y="6262883"/>
            <a:ext cx="2033777" cy="2004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001243" y="1556003"/>
            <a:ext cx="2606802" cy="2606802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15"/>
          <p:cNvSpPr txBox="1">
            <a:spLocks noGrp="1"/>
          </p:cNvSpPr>
          <p:nvPr>
            <p:ph type="title"/>
          </p:nvPr>
        </p:nvSpPr>
        <p:spPr>
          <a:xfrm>
            <a:off x="8529900" y="310975"/>
            <a:ext cx="8921400" cy="6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400">
                <a:solidFill>
                  <a:srgbClr val="6F2F9F"/>
                </a:solidFill>
                <a:latin typeface="Tahoma"/>
                <a:ea typeface="Tahoma"/>
                <a:cs typeface="Tahoma"/>
                <a:sym typeface="Tahoma"/>
              </a:rPr>
              <a:t>3. Dall’A.S. 2020/2021</a:t>
            </a:r>
            <a:endParaRPr sz="440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16" name="Google Shape;21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408199" y="8492500"/>
            <a:ext cx="3066497" cy="138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6461325" y="8795900"/>
            <a:ext cx="1366500" cy="108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705</TotalTime>
  <Words>1803</Words>
  <Application>Microsoft Office PowerPoint</Application>
  <PresentationFormat>Personalizzato</PresentationFormat>
  <Paragraphs>250</Paragraphs>
  <Slides>21</Slides>
  <Notes>21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32" baseType="lpstr">
      <vt:lpstr>Tahoma</vt:lpstr>
      <vt:lpstr>Noto Sans Symbols</vt:lpstr>
      <vt:lpstr>Arial Black</vt:lpstr>
      <vt:lpstr>Arial</vt:lpstr>
      <vt:lpstr>Times New Roman</vt:lpstr>
      <vt:lpstr>Verdana</vt:lpstr>
      <vt:lpstr>Trebuchet MS</vt:lpstr>
      <vt:lpstr>Calibri</vt:lpstr>
      <vt:lpstr>Comic Sans MS</vt:lpstr>
      <vt:lpstr>Quattrocento Sans</vt:lpstr>
      <vt:lpstr>Office Theme</vt:lpstr>
      <vt:lpstr>T F</vt:lpstr>
      <vt:lpstr>Il PTOF è la carta d’identità programmatica e  culturale del nostro Istituto.</vt:lpstr>
      <vt:lpstr>La Mission che il nostro Istituto Comprensivo si prefigge di  perseguire è così articolata:</vt:lpstr>
      <vt:lpstr>Come nasce il PTOF? Qual è la finalità del PTOF?</vt:lpstr>
      <vt:lpstr>LINEE STRATEGICHE</vt:lpstr>
      <vt:lpstr>Presentazione standard di PowerPoint</vt:lpstr>
      <vt:lpstr>1.Novità per l’A.S. 2021/2022</vt:lpstr>
      <vt:lpstr>2. Novità per l’A.S. 2021/2022</vt:lpstr>
      <vt:lpstr>3. Dall’A.S. 2020/2021</vt:lpstr>
      <vt:lpstr>1.Ampliamento dell’offerta formativa</vt:lpstr>
      <vt:lpstr>2. Ampliamento dell’offerta formativa</vt:lpstr>
      <vt:lpstr>3.Ampliamento dell’offerta formativa</vt:lpstr>
      <vt:lpstr>4. Ampliamento dell’offerta formativa</vt:lpstr>
      <vt:lpstr>5. Ampliamento dell’offerta formativa. Attività extracurricolari</vt:lpstr>
      <vt:lpstr>Metodologie innovative Adesione al Movimento Avanguardie Educative</vt:lpstr>
      <vt:lpstr>Presentazione standard di PowerPoint</vt:lpstr>
      <vt:lpstr>Presentazione standard di PowerPoint</vt:lpstr>
      <vt:lpstr>Coordinamento  Gestionale-  organizzativo dell’I.C.</vt:lpstr>
      <vt:lpstr>Presentazione standard di PowerPoint</vt:lpstr>
      <vt:lpstr>Le nostre sedi scolastiche</vt:lpstr>
      <vt:lpstr>Grazie!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 F</dc:title>
  <dc:creator>acer</dc:creator>
  <cp:lastModifiedBy>Emilia Ciccia</cp:lastModifiedBy>
  <cp:revision>20</cp:revision>
  <dcterms:modified xsi:type="dcterms:W3CDTF">2021-12-30T16:52:36Z</dcterms:modified>
</cp:coreProperties>
</file>